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media/image29.jpg" ContentType="image/jpeg"/>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4"/>
    <p:sldMasterId id="2147483769" r:id="rId5"/>
  </p:sldMasterIdLst>
  <p:notesMasterIdLst>
    <p:notesMasterId r:id="rId48"/>
  </p:notesMasterIdLst>
  <p:handoutMasterIdLst>
    <p:handoutMasterId r:id="rId49"/>
  </p:handoutMasterIdLst>
  <p:sldIdLst>
    <p:sldId id="475" r:id="rId6"/>
    <p:sldId id="367" r:id="rId7"/>
    <p:sldId id="369" r:id="rId8"/>
    <p:sldId id="2147473696" r:id="rId9"/>
    <p:sldId id="467" r:id="rId10"/>
    <p:sldId id="16771943" r:id="rId11"/>
    <p:sldId id="2147483492" r:id="rId12"/>
    <p:sldId id="466" r:id="rId13"/>
    <p:sldId id="2147483482" r:id="rId14"/>
    <p:sldId id="272" r:id="rId15"/>
    <p:sldId id="2147483498" r:id="rId16"/>
    <p:sldId id="2147473698" r:id="rId17"/>
    <p:sldId id="2147470856" r:id="rId18"/>
    <p:sldId id="634" r:id="rId19"/>
    <p:sldId id="605" r:id="rId20"/>
    <p:sldId id="2147470857" r:id="rId21"/>
    <p:sldId id="2147470858" r:id="rId22"/>
    <p:sldId id="2147470859" r:id="rId23"/>
    <p:sldId id="2147470860" r:id="rId24"/>
    <p:sldId id="2147470862" r:id="rId25"/>
    <p:sldId id="2147470861" r:id="rId26"/>
    <p:sldId id="2147470863" r:id="rId27"/>
    <p:sldId id="2147470864" r:id="rId28"/>
    <p:sldId id="2147483502" r:id="rId29"/>
    <p:sldId id="2147470855" r:id="rId30"/>
    <p:sldId id="2147482487" r:id="rId31"/>
    <p:sldId id="2147470896" r:id="rId32"/>
    <p:sldId id="589" r:id="rId33"/>
    <p:sldId id="2147473607" r:id="rId34"/>
    <p:sldId id="2147482786" r:id="rId35"/>
    <p:sldId id="2147483504" r:id="rId36"/>
    <p:sldId id="441" r:id="rId37"/>
    <p:sldId id="504" r:id="rId38"/>
    <p:sldId id="2147483505" r:id="rId39"/>
    <p:sldId id="2147483503" r:id="rId40"/>
    <p:sldId id="2147482688" r:id="rId41"/>
    <p:sldId id="2147483495" r:id="rId42"/>
    <p:sldId id="287" r:id="rId43"/>
    <p:sldId id="2147482667" r:id="rId44"/>
    <p:sldId id="621" r:id="rId45"/>
    <p:sldId id="2147483507" r:id="rId46"/>
    <p:sldId id="449" r:id="rId4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pic 4" id="{02B921AF-1584-416A-9F79-C4D69735815E}">
          <p14:sldIdLst>
            <p14:sldId id="475"/>
            <p14:sldId id="367"/>
            <p14:sldId id="369"/>
            <p14:sldId id="2147473696"/>
            <p14:sldId id="467"/>
            <p14:sldId id="16771943"/>
            <p14:sldId id="2147483492"/>
            <p14:sldId id="466"/>
            <p14:sldId id="2147483482"/>
            <p14:sldId id="272"/>
            <p14:sldId id="2147483498"/>
            <p14:sldId id="2147473698"/>
            <p14:sldId id="2147470856"/>
            <p14:sldId id="634"/>
            <p14:sldId id="605"/>
            <p14:sldId id="2147470857"/>
            <p14:sldId id="2147470858"/>
            <p14:sldId id="2147470859"/>
            <p14:sldId id="2147470860"/>
            <p14:sldId id="2147470862"/>
            <p14:sldId id="2147470861"/>
            <p14:sldId id="2147470863"/>
            <p14:sldId id="2147470864"/>
            <p14:sldId id="2147483502"/>
            <p14:sldId id="2147470855"/>
            <p14:sldId id="2147482487"/>
            <p14:sldId id="2147470896"/>
            <p14:sldId id="589"/>
            <p14:sldId id="2147473607"/>
            <p14:sldId id="2147482786"/>
            <p14:sldId id="2147483504"/>
            <p14:sldId id="441"/>
            <p14:sldId id="504"/>
            <p14:sldId id="2147483505"/>
            <p14:sldId id="2147483503"/>
            <p14:sldId id="2147482688"/>
            <p14:sldId id="2147483495"/>
            <p14:sldId id="287"/>
            <p14:sldId id="2147482667"/>
            <p14:sldId id="621"/>
            <p14:sldId id="2147483507"/>
            <p14:sldId id="449"/>
          </p14:sldIdLst>
        </p14:section>
      </p14:sectionLst>
    </p:ext>
    <p:ext uri="{EFAFB233-063F-42B5-8137-9DF3F51BA10A}">
      <p15:sldGuideLst xmlns:p15="http://schemas.microsoft.com/office/powerpoint/2012/main">
        <p15:guide id="1" orient="horz" pos="2774">
          <p15:clr>
            <a:srgbClr val="A4A3A4"/>
          </p15:clr>
        </p15:guide>
        <p15:guide id="2" pos="21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Pinnamaneni, Indumathy" initials="PI" lastIdx="8" clrIdx="1"/>
  <p:cmAuthor id="1" name="Phan Chung Thùy Lynh" initials="PCTL" lastIdx="1" clrIdx="0"/>
  <p:cmAuthor id="11" name="Fura, Jordane" initials="FJ" lastIdx="14" clrIdx="0"/>
  <p:cmAuthor id="12" name="Hong, Le Dinh" initials="HL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202E"/>
    <a:srgbClr val="06506B"/>
    <a:srgbClr val="ABD958"/>
    <a:srgbClr val="7B291F"/>
    <a:srgbClr val="023660"/>
    <a:srgbClr val="061426"/>
    <a:srgbClr val="D92936"/>
    <a:srgbClr val="82786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21"/>
    <p:restoredTop sz="94703"/>
  </p:normalViewPr>
  <p:slideViewPr>
    <p:cSldViewPr snapToGrid="0">
      <p:cViewPr varScale="1">
        <p:scale>
          <a:sx n="70" d="100"/>
          <a:sy n="70" d="100"/>
        </p:scale>
        <p:origin x="192" y="440"/>
      </p:cViewPr>
      <p:guideLst>
        <p:guide orient="horz" pos="2774"/>
        <p:guide pos="2103"/>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 Nguyen Van" userId="S::thong8@novartis.net::dd9e4918-ac6f-40e7-a537-7fad7f86e46c" providerId="AD" clId="Web-{6953080A-706C-6752-9AFA-5EAAC671655F}"/>
    <pc:docChg chg="delSld modSection">
      <pc:chgData name="Tho, Nguyen Van" userId="S::thong8@novartis.net::dd9e4918-ac6f-40e7-a537-7fad7f86e46c" providerId="AD" clId="Web-{6953080A-706C-6752-9AFA-5EAAC671655F}" dt="2023-06-13T08:11:33.869" v="0"/>
      <pc:docMkLst>
        <pc:docMk/>
      </pc:docMkLst>
      <pc:sldChg chg="del">
        <pc:chgData name="Tho, Nguyen Van" userId="S::thong8@novartis.net::dd9e4918-ac6f-40e7-a537-7fad7f86e46c" providerId="AD" clId="Web-{6953080A-706C-6752-9AFA-5EAAC671655F}" dt="2023-06-13T08:11:33.869" v="0"/>
        <pc:sldMkLst>
          <pc:docMk/>
          <pc:sldMk cId="4123671316" sldId="2147470919"/>
        </pc:sldMkLst>
      </pc:sldChg>
    </pc:docChg>
  </pc:docChgLst>
  <pc:docChgLst>
    <pc:chgData name="Quang Nam Tran" userId="9a2dc8c089be7fae" providerId="LiveId" clId="{472C65E7-F941-F04B-9CD8-3A48062B717A}"/>
    <pc:docChg chg="undo custSel addSld delSld modSld sldOrd modSection">
      <pc:chgData name="Quang Nam Tran" userId="9a2dc8c089be7fae" providerId="LiveId" clId="{472C65E7-F941-F04B-9CD8-3A48062B717A}" dt="2025-05-20T23:05:18.942" v="867" actId="2696"/>
      <pc:docMkLst>
        <pc:docMk/>
      </pc:docMkLst>
      <pc:sldChg chg="modSp mod">
        <pc:chgData name="Quang Nam Tran" userId="9a2dc8c089be7fae" providerId="LiveId" clId="{472C65E7-F941-F04B-9CD8-3A48062B717A}" dt="2025-05-20T22:22:47.207" v="98"/>
        <pc:sldMkLst>
          <pc:docMk/>
          <pc:sldMk cId="0" sldId="367"/>
        </pc:sldMkLst>
        <pc:spChg chg="mod">
          <ac:chgData name="Quang Nam Tran" userId="9a2dc8c089be7fae" providerId="LiveId" clId="{472C65E7-F941-F04B-9CD8-3A48062B717A}" dt="2025-05-20T22:22:47.207" v="98"/>
          <ac:spMkLst>
            <pc:docMk/>
            <pc:sldMk cId="0" sldId="367"/>
            <ac:spMk id="3" creationId="{00000000-0000-0000-0000-000000000000}"/>
          </ac:spMkLst>
        </pc:spChg>
      </pc:sldChg>
      <pc:sldChg chg="delSp mod">
        <pc:chgData name="Quang Nam Tran" userId="9a2dc8c089be7fae" providerId="LiveId" clId="{472C65E7-F941-F04B-9CD8-3A48062B717A}" dt="2025-05-20T23:04:54.310" v="866" actId="478"/>
        <pc:sldMkLst>
          <pc:docMk/>
          <pc:sldMk cId="0" sldId="369"/>
        </pc:sldMkLst>
        <pc:spChg chg="del">
          <ac:chgData name="Quang Nam Tran" userId="9a2dc8c089be7fae" providerId="LiveId" clId="{472C65E7-F941-F04B-9CD8-3A48062B717A}" dt="2025-05-20T23:04:54.310" v="866" actId="478"/>
          <ac:spMkLst>
            <pc:docMk/>
            <pc:sldMk cId="0" sldId="369"/>
            <ac:spMk id="7" creationId="{A2D78F22-83AB-4243-A23D-5DAF020DD8B0}"/>
          </ac:spMkLst>
        </pc:spChg>
      </pc:sldChg>
      <pc:sldChg chg="add">
        <pc:chgData name="Quang Nam Tran" userId="9a2dc8c089be7fae" providerId="LiveId" clId="{472C65E7-F941-F04B-9CD8-3A48062B717A}" dt="2025-05-20T22:27:29.198" v="108"/>
        <pc:sldMkLst>
          <pc:docMk/>
          <pc:sldMk cId="0" sldId="425"/>
        </pc:sldMkLst>
      </pc:sldChg>
      <pc:sldChg chg="modSp add mod modTransition">
        <pc:chgData name="Quang Nam Tran" userId="9a2dc8c089be7fae" providerId="LiveId" clId="{472C65E7-F941-F04B-9CD8-3A48062B717A}" dt="2025-05-20T22:35:07.514" v="137" actId="1076"/>
        <pc:sldMkLst>
          <pc:docMk/>
          <pc:sldMk cId="0" sldId="432"/>
        </pc:sldMkLst>
        <pc:spChg chg="mod">
          <ac:chgData name="Quang Nam Tran" userId="9a2dc8c089be7fae" providerId="LiveId" clId="{472C65E7-F941-F04B-9CD8-3A48062B717A}" dt="2025-05-20T22:35:03.584" v="136" actId="404"/>
          <ac:spMkLst>
            <pc:docMk/>
            <pc:sldMk cId="0" sldId="432"/>
            <ac:spMk id="3" creationId="{24D8210D-4669-394B-98C8-EB3218F71D49}"/>
          </ac:spMkLst>
        </pc:spChg>
        <pc:spChg chg="mod">
          <ac:chgData name="Quang Nam Tran" userId="9a2dc8c089be7fae" providerId="LiveId" clId="{472C65E7-F941-F04B-9CD8-3A48062B717A}" dt="2025-05-20T22:35:07.514" v="137" actId="1076"/>
          <ac:spMkLst>
            <pc:docMk/>
            <pc:sldMk cId="0" sldId="432"/>
            <ac:spMk id="103427" creationId="{E4F20BC3-B135-2C41-A02C-4D3FF2D18B56}"/>
          </ac:spMkLst>
        </pc:spChg>
      </pc:sldChg>
      <pc:sldChg chg="delSp modSp mod">
        <pc:chgData name="Quang Nam Tran" userId="9a2dc8c089be7fae" providerId="LiveId" clId="{472C65E7-F941-F04B-9CD8-3A48062B717A}" dt="2025-05-20T22:38:41.597" v="178"/>
        <pc:sldMkLst>
          <pc:docMk/>
          <pc:sldMk cId="0" sldId="440"/>
        </pc:sldMkLst>
        <pc:spChg chg="mod">
          <ac:chgData name="Quang Nam Tran" userId="9a2dc8c089be7fae" providerId="LiveId" clId="{472C65E7-F941-F04B-9CD8-3A48062B717A}" dt="2025-05-20T22:38:41.597" v="178"/>
          <ac:spMkLst>
            <pc:docMk/>
            <pc:sldMk cId="0" sldId="440"/>
            <ac:spMk id="2" creationId="{00000000-0000-0000-0000-000000000000}"/>
          </ac:spMkLst>
        </pc:spChg>
        <pc:spChg chg="del">
          <ac:chgData name="Quang Nam Tran" userId="9a2dc8c089be7fae" providerId="LiveId" clId="{472C65E7-F941-F04B-9CD8-3A48062B717A}" dt="2025-05-20T22:38:28.400" v="176" actId="478"/>
          <ac:spMkLst>
            <pc:docMk/>
            <pc:sldMk cId="0" sldId="440"/>
            <ac:spMk id="4" creationId="{19E9E036-6BB2-4205-8377-393AB18D4B29}"/>
          </ac:spMkLst>
        </pc:spChg>
      </pc:sldChg>
      <pc:sldChg chg="addSp delSp mod">
        <pc:chgData name="Quang Nam Tran" userId="9a2dc8c089be7fae" providerId="LiveId" clId="{472C65E7-F941-F04B-9CD8-3A48062B717A}" dt="2025-05-20T22:36:23.351" v="139" actId="22"/>
        <pc:sldMkLst>
          <pc:docMk/>
          <pc:sldMk cId="0" sldId="448"/>
        </pc:sldMkLst>
        <pc:spChg chg="add del">
          <ac:chgData name="Quang Nam Tran" userId="9a2dc8c089be7fae" providerId="LiveId" clId="{472C65E7-F941-F04B-9CD8-3A48062B717A}" dt="2025-05-20T22:36:23.351" v="139" actId="22"/>
          <ac:spMkLst>
            <pc:docMk/>
            <pc:sldMk cId="0" sldId="448"/>
            <ac:spMk id="13" creationId="{ECC79591-5434-1C2D-5A72-C6A1563CF24A}"/>
          </ac:spMkLst>
        </pc:spChg>
      </pc:sldChg>
      <pc:sldChg chg="delSp modSp add mod modTransition">
        <pc:chgData name="Quang Nam Tran" userId="9a2dc8c089be7fae" providerId="LiveId" clId="{472C65E7-F941-F04B-9CD8-3A48062B717A}" dt="2025-05-20T23:04:23.295" v="865" actId="20577"/>
        <pc:sldMkLst>
          <pc:docMk/>
          <pc:sldMk cId="0" sldId="449"/>
        </pc:sldMkLst>
        <pc:spChg chg="mod">
          <ac:chgData name="Quang Nam Tran" userId="9a2dc8c089be7fae" providerId="LiveId" clId="{472C65E7-F941-F04B-9CD8-3A48062B717A}" dt="2025-05-20T23:04:23.295" v="865" actId="20577"/>
          <ac:spMkLst>
            <pc:docMk/>
            <pc:sldMk cId="0" sldId="449"/>
            <ac:spMk id="75779" creationId="{8D81221F-E6CD-894C-96E0-F0B8415AE710}"/>
          </ac:spMkLst>
        </pc:spChg>
        <pc:spChg chg="mod">
          <ac:chgData name="Quang Nam Tran" userId="9a2dc8c089be7fae" providerId="LiveId" clId="{472C65E7-F941-F04B-9CD8-3A48062B717A}" dt="2025-05-20T22:57:57.764" v="191" actId="207"/>
          <ac:spMkLst>
            <pc:docMk/>
            <pc:sldMk cId="0" sldId="449"/>
            <ac:spMk id="115713" creationId="{F2D0C256-8F2B-BD40-8A5B-F168C71E40B1}"/>
          </ac:spMkLst>
        </pc:spChg>
        <pc:spChg chg="del mod">
          <ac:chgData name="Quang Nam Tran" userId="9a2dc8c089be7fae" providerId="LiveId" clId="{472C65E7-F941-F04B-9CD8-3A48062B717A}" dt="2025-05-20T23:00:44.816" v="415" actId="478"/>
          <ac:spMkLst>
            <pc:docMk/>
            <pc:sldMk cId="0" sldId="449"/>
            <ac:spMk id="115715" creationId="{09148E46-481C-FA49-BA4A-BFC9AB80AB77}"/>
          </ac:spMkLst>
        </pc:spChg>
      </pc:sldChg>
      <pc:sldChg chg="del">
        <pc:chgData name="Quang Nam Tran" userId="9a2dc8c089be7fae" providerId="LiveId" clId="{472C65E7-F941-F04B-9CD8-3A48062B717A}" dt="2025-05-20T23:05:18.942" v="867" actId="2696"/>
        <pc:sldMkLst>
          <pc:docMk/>
          <pc:sldMk cId="0" sldId="460"/>
        </pc:sldMkLst>
      </pc:sldChg>
      <pc:sldChg chg="delSp modSp mod">
        <pc:chgData name="Quang Nam Tran" userId="9a2dc8c089be7fae" providerId="LiveId" clId="{472C65E7-F941-F04B-9CD8-3A48062B717A}" dt="2025-05-20T22:37:17.640" v="157" actId="20577"/>
        <pc:sldMkLst>
          <pc:docMk/>
          <pc:sldMk cId="0" sldId="461"/>
        </pc:sldMkLst>
        <pc:spChg chg="mod">
          <ac:chgData name="Quang Nam Tran" userId="9a2dc8c089be7fae" providerId="LiveId" clId="{472C65E7-F941-F04B-9CD8-3A48062B717A}" dt="2025-05-20T22:37:17.640" v="157" actId="20577"/>
          <ac:spMkLst>
            <pc:docMk/>
            <pc:sldMk cId="0" sldId="461"/>
            <ac:spMk id="2" creationId="{00000000-0000-0000-0000-000000000000}"/>
          </ac:spMkLst>
        </pc:spChg>
        <pc:spChg chg="del mod">
          <ac:chgData name="Quang Nam Tran" userId="9a2dc8c089be7fae" providerId="LiveId" clId="{472C65E7-F941-F04B-9CD8-3A48062B717A}" dt="2025-05-20T22:36:39.919" v="143" actId="478"/>
          <ac:spMkLst>
            <pc:docMk/>
            <pc:sldMk cId="0" sldId="461"/>
            <ac:spMk id="4" creationId="{D04AC261-CBFA-4A0D-B6AA-FA1708C7B2D1}"/>
          </ac:spMkLst>
        </pc:spChg>
      </pc:sldChg>
      <pc:sldChg chg="del">
        <pc:chgData name="Quang Nam Tran" userId="9a2dc8c089be7fae" providerId="LiveId" clId="{472C65E7-F941-F04B-9CD8-3A48062B717A}" dt="2025-05-20T22:24:17.034" v="104" actId="2696"/>
        <pc:sldMkLst>
          <pc:docMk/>
          <pc:sldMk cId="2311687916" sldId="468"/>
        </pc:sldMkLst>
      </pc:sldChg>
      <pc:sldChg chg="addSp modSp mod">
        <pc:chgData name="Quang Nam Tran" userId="9a2dc8c089be7fae" providerId="LiveId" clId="{472C65E7-F941-F04B-9CD8-3A48062B717A}" dt="2025-05-20T22:19:06.912" v="5" actId="20577"/>
        <pc:sldMkLst>
          <pc:docMk/>
          <pc:sldMk cId="3855075583" sldId="475"/>
        </pc:sldMkLst>
        <pc:spChg chg="add mod">
          <ac:chgData name="Quang Nam Tran" userId="9a2dc8c089be7fae" providerId="LiveId" clId="{472C65E7-F941-F04B-9CD8-3A48062B717A}" dt="2025-05-20T22:19:06.912" v="5" actId="20577"/>
          <ac:spMkLst>
            <pc:docMk/>
            <pc:sldMk cId="3855075583" sldId="475"/>
            <ac:spMk id="5" creationId="{42F87EB4-70C5-BEC6-500E-88228B10EB95}"/>
          </ac:spMkLst>
        </pc:spChg>
        <pc:picChg chg="add mod">
          <ac:chgData name="Quang Nam Tran" userId="9a2dc8c089be7fae" providerId="LiveId" clId="{472C65E7-F941-F04B-9CD8-3A48062B717A}" dt="2025-05-20T22:19:00.653" v="0"/>
          <ac:picMkLst>
            <pc:docMk/>
            <pc:sldMk cId="3855075583" sldId="475"/>
            <ac:picMk id="6" creationId="{ED4A80DA-1534-5211-9CFE-03AF601AF719}"/>
          </ac:picMkLst>
        </pc:picChg>
      </pc:sldChg>
      <pc:sldChg chg="add modTransition">
        <pc:chgData name="Quang Nam Tran" userId="9a2dc8c089be7fae" providerId="LiveId" clId="{472C65E7-F941-F04B-9CD8-3A48062B717A}" dt="2025-05-20T22:31:55.324" v="131"/>
        <pc:sldMkLst>
          <pc:docMk/>
          <pc:sldMk cId="0" sldId="481"/>
        </pc:sldMkLst>
      </pc:sldChg>
      <pc:sldChg chg="add">
        <pc:chgData name="Quang Nam Tran" userId="9a2dc8c089be7fae" providerId="LiveId" clId="{472C65E7-F941-F04B-9CD8-3A48062B717A}" dt="2025-05-20T22:32:36.969" v="132"/>
        <pc:sldMkLst>
          <pc:docMk/>
          <pc:sldMk cId="0" sldId="504"/>
        </pc:sldMkLst>
      </pc:sldChg>
      <pc:sldChg chg="add modTransition">
        <pc:chgData name="Quang Nam Tran" userId="9a2dc8c089be7fae" providerId="LiveId" clId="{472C65E7-F941-F04B-9CD8-3A48062B717A}" dt="2025-05-20T22:41:09.006" v="179"/>
        <pc:sldMkLst>
          <pc:docMk/>
          <pc:sldMk cId="3443777314" sldId="551"/>
        </pc:sldMkLst>
      </pc:sldChg>
      <pc:sldChg chg="add modTransition">
        <pc:chgData name="Quang Nam Tran" userId="9a2dc8c089be7fae" providerId="LiveId" clId="{472C65E7-F941-F04B-9CD8-3A48062B717A}" dt="2025-05-20T22:28:54.323" v="115"/>
        <pc:sldMkLst>
          <pc:docMk/>
          <pc:sldMk cId="2524277639" sldId="605"/>
        </pc:sldMkLst>
      </pc:sldChg>
      <pc:sldChg chg="add modTransition">
        <pc:chgData name="Quang Nam Tran" userId="9a2dc8c089be7fae" providerId="LiveId" clId="{472C65E7-F941-F04B-9CD8-3A48062B717A}" dt="2025-05-20T22:28:54.323" v="115"/>
        <pc:sldMkLst>
          <pc:docMk/>
          <pc:sldMk cId="2122089404" sldId="634"/>
        </pc:sldMkLst>
      </pc:sldChg>
      <pc:sldChg chg="add modTransition">
        <pc:chgData name="Quang Nam Tran" userId="9a2dc8c089be7fae" providerId="LiveId" clId="{472C65E7-F941-F04B-9CD8-3A48062B717A}" dt="2025-05-20T22:41:09.006" v="179"/>
        <pc:sldMkLst>
          <pc:docMk/>
          <pc:sldMk cId="1596410840" sldId="777"/>
        </pc:sldMkLst>
      </pc:sldChg>
      <pc:sldChg chg="del">
        <pc:chgData name="Quang Nam Tran" userId="9a2dc8c089be7fae" providerId="LiveId" clId="{472C65E7-F941-F04B-9CD8-3A48062B717A}" dt="2025-05-20T22:27:25.952" v="107" actId="2696"/>
        <pc:sldMkLst>
          <pc:docMk/>
          <pc:sldMk cId="1080533185" sldId="16771909"/>
        </pc:sldMkLst>
      </pc:sldChg>
      <pc:sldChg chg="add modTransition">
        <pc:chgData name="Quang Nam Tran" userId="9a2dc8c089be7fae" providerId="LiveId" clId="{472C65E7-F941-F04B-9CD8-3A48062B717A}" dt="2025-05-20T22:33:40.853" v="133"/>
        <pc:sldMkLst>
          <pc:docMk/>
          <pc:sldMk cId="44857886" sldId="2147470855"/>
        </pc:sldMkLst>
      </pc:sldChg>
      <pc:sldChg chg="modSp add mod modTransition">
        <pc:chgData name="Quang Nam Tran" userId="9a2dc8c089be7fae" providerId="LiveId" clId="{472C65E7-F941-F04B-9CD8-3A48062B717A}" dt="2025-05-20T22:28:37.085" v="114" actId="1076"/>
        <pc:sldMkLst>
          <pc:docMk/>
          <pc:sldMk cId="3548614157" sldId="2147470856"/>
        </pc:sldMkLst>
        <pc:spChg chg="mod">
          <ac:chgData name="Quang Nam Tran" userId="9a2dc8c089be7fae" providerId="LiveId" clId="{472C65E7-F941-F04B-9CD8-3A48062B717A}" dt="2025-05-20T22:28:37.085" v="114" actId="1076"/>
          <ac:spMkLst>
            <pc:docMk/>
            <pc:sldMk cId="3548614157" sldId="2147470856"/>
            <ac:spMk id="2" creationId="{DF42D789-1A4D-23BD-C5F5-4EBE3EB1A99D}"/>
          </ac:spMkLst>
        </pc:spChg>
        <pc:spChg chg="mod">
          <ac:chgData name="Quang Nam Tran" userId="9a2dc8c089be7fae" providerId="LiveId" clId="{472C65E7-F941-F04B-9CD8-3A48062B717A}" dt="2025-05-20T22:28:25.196" v="111" actId="1076"/>
          <ac:spMkLst>
            <pc:docMk/>
            <pc:sldMk cId="3548614157" sldId="2147470856"/>
            <ac:spMk id="3" creationId="{B72408D2-BEE2-ADBE-9DF5-35F84C4A0ED2}"/>
          </ac:spMkLst>
        </pc:spChg>
      </pc:sldChg>
      <pc:sldChg chg="add modTransition">
        <pc:chgData name="Quang Nam Tran" userId="9a2dc8c089be7fae" providerId="LiveId" clId="{472C65E7-F941-F04B-9CD8-3A48062B717A}" dt="2025-05-20T22:29:27.814" v="117"/>
        <pc:sldMkLst>
          <pc:docMk/>
          <pc:sldMk cId="1188483987" sldId="2147470857"/>
        </pc:sldMkLst>
      </pc:sldChg>
      <pc:sldChg chg="add modTransition">
        <pc:chgData name="Quang Nam Tran" userId="9a2dc8c089be7fae" providerId="LiveId" clId="{472C65E7-F941-F04B-9CD8-3A48062B717A}" dt="2025-05-20T22:29:27.814" v="117"/>
        <pc:sldMkLst>
          <pc:docMk/>
          <pc:sldMk cId="2041471099" sldId="2147470858"/>
        </pc:sldMkLst>
      </pc:sldChg>
      <pc:sldChg chg="add modTransition">
        <pc:chgData name="Quang Nam Tran" userId="9a2dc8c089be7fae" providerId="LiveId" clId="{472C65E7-F941-F04B-9CD8-3A48062B717A}" dt="2025-05-20T22:29:27.814" v="117"/>
        <pc:sldMkLst>
          <pc:docMk/>
          <pc:sldMk cId="209413451" sldId="2147470859"/>
        </pc:sldMkLst>
      </pc:sldChg>
      <pc:sldChg chg="add modTransition">
        <pc:chgData name="Quang Nam Tran" userId="9a2dc8c089be7fae" providerId="LiveId" clId="{472C65E7-F941-F04B-9CD8-3A48062B717A}" dt="2025-05-20T22:54:41.943" v="181"/>
        <pc:sldMkLst>
          <pc:docMk/>
          <pc:sldMk cId="970412662" sldId="2147470860"/>
        </pc:sldMkLst>
      </pc:sldChg>
      <pc:sldChg chg="add modTransition">
        <pc:chgData name="Quang Nam Tran" userId="9a2dc8c089be7fae" providerId="LiveId" clId="{472C65E7-F941-F04B-9CD8-3A48062B717A}" dt="2025-05-20T22:54:41.943" v="181"/>
        <pc:sldMkLst>
          <pc:docMk/>
          <pc:sldMk cId="177599493" sldId="2147470861"/>
        </pc:sldMkLst>
      </pc:sldChg>
      <pc:sldChg chg="add modTransition">
        <pc:chgData name="Quang Nam Tran" userId="9a2dc8c089be7fae" providerId="LiveId" clId="{472C65E7-F941-F04B-9CD8-3A48062B717A}" dt="2025-05-20T22:54:41.943" v="181"/>
        <pc:sldMkLst>
          <pc:docMk/>
          <pc:sldMk cId="1057257619" sldId="2147470862"/>
        </pc:sldMkLst>
      </pc:sldChg>
      <pc:sldChg chg="add modTransition">
        <pc:chgData name="Quang Nam Tran" userId="9a2dc8c089be7fae" providerId="LiveId" clId="{472C65E7-F941-F04B-9CD8-3A48062B717A}" dt="2025-05-20T22:54:41.943" v="181"/>
        <pc:sldMkLst>
          <pc:docMk/>
          <pc:sldMk cId="1386136943" sldId="2147470863"/>
        </pc:sldMkLst>
      </pc:sldChg>
      <pc:sldChg chg="add modTransition">
        <pc:chgData name="Quang Nam Tran" userId="9a2dc8c089be7fae" providerId="LiveId" clId="{472C65E7-F941-F04B-9CD8-3A48062B717A}" dt="2025-05-20T22:54:41.943" v="181"/>
        <pc:sldMkLst>
          <pc:docMk/>
          <pc:sldMk cId="1684046121" sldId="2147470864"/>
        </pc:sldMkLst>
      </pc:sldChg>
      <pc:sldChg chg="add">
        <pc:chgData name="Quang Nam Tran" userId="9a2dc8c089be7fae" providerId="LiveId" clId="{472C65E7-F941-F04B-9CD8-3A48062B717A}" dt="2025-05-20T22:46:02.388" v="180"/>
        <pc:sldMkLst>
          <pc:docMk/>
          <pc:sldMk cId="1951099091" sldId="2147470896"/>
        </pc:sldMkLst>
      </pc:sldChg>
      <pc:sldChg chg="del">
        <pc:chgData name="Quang Nam Tran" userId="9a2dc8c089be7fae" providerId="LiveId" clId="{472C65E7-F941-F04B-9CD8-3A48062B717A}" dt="2025-05-20T22:28:59.112" v="116" actId="2696"/>
        <pc:sldMkLst>
          <pc:docMk/>
          <pc:sldMk cId="1384928593" sldId="2147470922"/>
        </pc:sldMkLst>
      </pc:sldChg>
      <pc:sldChg chg="del ord">
        <pc:chgData name="Quang Nam Tran" userId="9a2dc8c089be7fae" providerId="LiveId" clId="{472C65E7-F941-F04B-9CD8-3A48062B717A}" dt="2025-05-20T22:55:02.890" v="182" actId="2696"/>
        <pc:sldMkLst>
          <pc:docMk/>
          <pc:sldMk cId="846716438" sldId="2147470924"/>
        </pc:sldMkLst>
      </pc:sldChg>
      <pc:sldChg chg="ord">
        <pc:chgData name="Quang Nam Tran" userId="9a2dc8c089be7fae" providerId="LiveId" clId="{472C65E7-F941-F04B-9CD8-3A48062B717A}" dt="2025-05-20T22:34:56.447" v="134" actId="20578"/>
        <pc:sldMkLst>
          <pc:docMk/>
          <pc:sldMk cId="4262391318" sldId="2147473607"/>
        </pc:sldMkLst>
      </pc:sldChg>
      <pc:sldChg chg="del">
        <pc:chgData name="Quang Nam Tran" userId="9a2dc8c089be7fae" providerId="LiveId" clId="{472C65E7-F941-F04B-9CD8-3A48062B717A}" dt="2025-05-20T22:55:55.316" v="183" actId="2696"/>
        <pc:sldMkLst>
          <pc:docMk/>
          <pc:sldMk cId="2450095003" sldId="2147473650"/>
        </pc:sldMkLst>
      </pc:sldChg>
      <pc:sldChg chg="del">
        <pc:chgData name="Quang Nam Tran" userId="9a2dc8c089be7fae" providerId="LiveId" clId="{472C65E7-F941-F04B-9CD8-3A48062B717A}" dt="2025-05-20T22:37:57.476" v="174" actId="2696"/>
        <pc:sldMkLst>
          <pc:docMk/>
          <pc:sldMk cId="1965213248" sldId="2147473654"/>
        </pc:sldMkLst>
      </pc:sldChg>
      <pc:sldChg chg="add">
        <pc:chgData name="Quang Nam Tran" userId="9a2dc8c089be7fae" providerId="LiveId" clId="{472C65E7-F941-F04B-9CD8-3A48062B717A}" dt="2025-05-20T22:38:02.436" v="175"/>
        <pc:sldMkLst>
          <pc:docMk/>
          <pc:sldMk cId="3908767710" sldId="2147473654"/>
        </pc:sldMkLst>
      </pc:sldChg>
      <pc:sldChg chg="new del">
        <pc:chgData name="Quang Nam Tran" userId="9a2dc8c089be7fae" providerId="LiveId" clId="{472C65E7-F941-F04B-9CD8-3A48062B717A}" dt="2025-05-20T22:23:10.990" v="103" actId="2696"/>
        <pc:sldMkLst>
          <pc:docMk/>
          <pc:sldMk cId="1419219101" sldId="2147473697"/>
        </pc:sldMkLst>
      </pc:sldChg>
      <pc:sldChg chg="modSp new mod">
        <pc:chgData name="Quang Nam Tran" userId="9a2dc8c089be7fae" providerId="LiveId" clId="{472C65E7-F941-F04B-9CD8-3A48062B717A}" dt="2025-05-20T22:23:09.241" v="102" actId="1076"/>
        <pc:sldMkLst>
          <pc:docMk/>
          <pc:sldMk cId="3476361652" sldId="2147473698"/>
        </pc:sldMkLst>
        <pc:spChg chg="mod">
          <ac:chgData name="Quang Nam Tran" userId="9a2dc8c089be7fae" providerId="LiveId" clId="{472C65E7-F941-F04B-9CD8-3A48062B717A}" dt="2025-05-20T22:23:09.241" v="102" actId="1076"/>
          <ac:spMkLst>
            <pc:docMk/>
            <pc:sldMk cId="3476361652" sldId="2147473698"/>
            <ac:spMk id="2" creationId="{34F37D05-BCE6-D659-04A2-E7A39354ECD8}"/>
          </ac:spMkLst>
        </pc:spChg>
      </pc:sldChg>
      <pc:sldChg chg="add del">
        <pc:chgData name="Quang Nam Tran" userId="9a2dc8c089be7fae" providerId="LiveId" clId="{472C65E7-F941-F04B-9CD8-3A48062B717A}" dt="2025-05-20T22:56:16" v="184" actId="2696"/>
        <pc:sldMkLst>
          <pc:docMk/>
          <pc:sldMk cId="1812313371" sldId="2147482485"/>
        </pc:sldMkLst>
      </pc:sldChg>
      <pc:sldChg chg="add">
        <pc:chgData name="Quang Nam Tran" userId="9a2dc8c089be7fae" providerId="LiveId" clId="{472C65E7-F941-F04B-9CD8-3A48062B717A}" dt="2025-05-20T22:26:20.316" v="106"/>
        <pc:sldMkLst>
          <pc:docMk/>
          <pc:sldMk cId="0" sldId="2147482486"/>
        </pc:sldMkLst>
      </pc:sldChg>
      <pc:sldChg chg="add">
        <pc:chgData name="Quang Nam Tran" userId="9a2dc8c089be7fae" providerId="LiveId" clId="{472C65E7-F941-F04B-9CD8-3A48062B717A}" dt="2025-05-20T22:30:57.867" v="130"/>
        <pc:sldMkLst>
          <pc:docMk/>
          <pc:sldMk cId="2750732931" sldId="2147482487"/>
        </pc:sldMkLst>
      </pc:sldChg>
      <pc:sldChg chg="modSp add del mod">
        <pc:chgData name="Quang Nam Tran" userId="9a2dc8c089be7fae" providerId="LiveId" clId="{472C65E7-F941-F04B-9CD8-3A48062B717A}" dt="2025-05-20T22:30:51.378" v="129" actId="2696"/>
        <pc:sldMkLst>
          <pc:docMk/>
          <pc:sldMk cId="4164147882" sldId="2147482487"/>
        </pc:sldMkLst>
        <pc:spChg chg="mod">
          <ac:chgData name="Quang Nam Tran" userId="9a2dc8c089be7fae" providerId="LiveId" clId="{472C65E7-F941-F04B-9CD8-3A48062B717A}" dt="2025-05-20T22:30:49.188" v="128" actId="14100"/>
          <ac:spMkLst>
            <pc:docMk/>
            <pc:sldMk cId="4164147882" sldId="2147482487"/>
            <ac:spMk id="2" creationId="{34F37D05-BCE6-D659-04A2-E7A39354ECD8}"/>
          </ac:spMkLst>
        </pc:spChg>
      </pc:sldChg>
      <pc:sldChg chg="new del">
        <pc:chgData name="Quang Nam Tran" userId="9a2dc8c089be7fae" providerId="LiveId" clId="{472C65E7-F941-F04B-9CD8-3A48062B717A}" dt="2025-05-20T23:02:58.693" v="738" actId="2696"/>
        <pc:sldMkLst>
          <pc:docMk/>
          <pc:sldMk cId="855820981" sldId="2147482488"/>
        </pc:sldMkLst>
      </pc:sldChg>
      <pc:sldMasterChg chg="delSldLayout">
        <pc:chgData name="Quang Nam Tran" userId="9a2dc8c089be7fae" providerId="LiveId" clId="{472C65E7-F941-F04B-9CD8-3A48062B717A}" dt="2025-05-20T22:56:16.020" v="185" actId="2696"/>
        <pc:sldMasterMkLst>
          <pc:docMk/>
          <pc:sldMasterMk cId="1392892421" sldId="2147483699"/>
        </pc:sldMasterMkLst>
        <pc:sldLayoutChg chg="del">
          <pc:chgData name="Quang Nam Tran" userId="9a2dc8c089be7fae" providerId="LiveId" clId="{472C65E7-F941-F04B-9CD8-3A48062B717A}" dt="2025-05-20T22:56:16.020" v="185" actId="2696"/>
          <pc:sldLayoutMkLst>
            <pc:docMk/>
            <pc:sldMasterMk cId="1392892421" sldId="2147483699"/>
            <pc:sldLayoutMk cId="1486651341" sldId="2147483789"/>
          </pc:sldLayoutMkLst>
        </pc:sldLayoutChg>
      </pc:sldMasterChg>
    </pc:docChg>
  </pc:docChgLst>
  <pc:docChgLst>
    <pc:chgData name="Tho, Nguyen Van" userId="dd9e4918-ac6f-40e7-a537-7fad7f86e46c" providerId="ADAL" clId="{E7E9BFDA-4860-4CC8-A709-009E4D357B7F}"/>
    <pc:docChg chg="undo custSel modSld">
      <pc:chgData name="Tho, Nguyen Van" userId="dd9e4918-ac6f-40e7-a537-7fad7f86e46c" providerId="ADAL" clId="{E7E9BFDA-4860-4CC8-A709-009E4D357B7F}" dt="2023-11-19T16:56:38.018" v="27" actId="1076"/>
      <pc:docMkLst>
        <pc:docMk/>
      </pc:docMkLst>
      <pc:sldChg chg="modSp mod">
        <pc:chgData name="Tho, Nguyen Van" userId="dd9e4918-ac6f-40e7-a537-7fad7f86e46c" providerId="ADAL" clId="{E7E9BFDA-4860-4CC8-A709-009E4D357B7F}" dt="2023-11-19T16:56:38.018" v="27" actId="1076"/>
        <pc:sldMkLst>
          <pc:docMk/>
          <pc:sldMk cId="3088214497" sldId="397"/>
        </pc:sldMkLst>
      </pc:sldChg>
      <pc:sldChg chg="modSp mod">
        <pc:chgData name="Tho, Nguyen Van" userId="dd9e4918-ac6f-40e7-a537-7fad7f86e46c" providerId="ADAL" clId="{E7E9BFDA-4860-4CC8-A709-009E4D357B7F}" dt="2023-11-19T16:50:43.569" v="19" actId="1076"/>
        <pc:sldMkLst>
          <pc:docMk/>
          <pc:sldMk cId="1849677855" sldId="923"/>
        </pc:sldMkLst>
      </pc:sldChg>
      <pc:sldChg chg="modSp mod">
        <pc:chgData name="Tho, Nguyen Van" userId="dd9e4918-ac6f-40e7-a537-7fad7f86e46c" providerId="ADAL" clId="{E7E9BFDA-4860-4CC8-A709-009E4D357B7F}" dt="2023-11-15T08:14:18.268" v="3" actId="14100"/>
        <pc:sldMkLst>
          <pc:docMk/>
          <pc:sldMk cId="1196176146" sldId="2145705944"/>
        </pc:sldMkLst>
      </pc:sldChg>
    </pc:docChg>
  </pc:docChgLst>
  <pc:docChgLst>
    <pc:chgData name="Ngan, Tran My" userId="S::ngantr3@novartis.net::3c204a8c-b6d4-4f9d-9ab3-198d48a6398f" providerId="AD" clId="Web-{DA9057D8-0845-07A2-1FDF-EBE18EE1CA84}"/>
    <pc:docChg chg="sldOrd">
      <pc:chgData name="Ngan, Tran My" userId="S::ngantr3@novartis.net::3c204a8c-b6d4-4f9d-9ab3-198d48a6398f" providerId="AD" clId="Web-{DA9057D8-0845-07A2-1FDF-EBE18EE1CA84}" dt="2024-03-18T15:42:02.421" v="0"/>
      <pc:docMkLst>
        <pc:docMk/>
      </pc:docMkLst>
      <pc:sldChg chg="ord">
        <pc:chgData name="Ngan, Tran My" userId="S::ngantr3@novartis.net::3c204a8c-b6d4-4f9d-9ab3-198d48a6398f" providerId="AD" clId="Web-{DA9057D8-0845-07A2-1FDF-EBE18EE1CA84}" dt="2024-03-18T15:42:02.421" v="0"/>
        <pc:sldMkLst>
          <pc:docMk/>
          <pc:sldMk cId="0" sldId="443"/>
        </pc:sldMkLst>
      </pc:sldChg>
    </pc:docChg>
  </pc:docChgLst>
  <pc:docChgLst>
    <pc:chgData name="Tho, Nguyen Van" userId="dd9e4918-ac6f-40e7-a537-7fad7f86e46c" providerId="ADAL" clId="{CBBCAB03-2398-4A71-AEFA-711B29C86CB9}"/>
    <pc:docChg chg="modSld">
      <pc:chgData name="Tho, Nguyen Van" userId="dd9e4918-ac6f-40e7-a537-7fad7f86e46c" providerId="ADAL" clId="{CBBCAB03-2398-4A71-AEFA-711B29C86CB9}" dt="2024-07-01T09:31:09.736" v="36" actId="1035"/>
      <pc:docMkLst>
        <pc:docMk/>
      </pc:docMkLst>
      <pc:sldChg chg="addSp modSp mod">
        <pc:chgData name="Tho, Nguyen Van" userId="dd9e4918-ac6f-40e7-a537-7fad7f86e46c" providerId="ADAL" clId="{CBBCAB03-2398-4A71-AEFA-711B29C86CB9}" dt="2024-07-01T09:31:00.632" v="17" actId="113"/>
        <pc:sldMkLst>
          <pc:docMk/>
          <pc:sldMk cId="4084580367" sldId="2147473661"/>
        </pc:sldMkLst>
      </pc:sldChg>
      <pc:sldChg chg="addSp modSp mod">
        <pc:chgData name="Tho, Nguyen Van" userId="dd9e4918-ac6f-40e7-a537-7fad7f86e46c" providerId="ADAL" clId="{CBBCAB03-2398-4A71-AEFA-711B29C86CB9}" dt="2024-07-01T09:31:09.736" v="36" actId="1035"/>
        <pc:sldMkLst>
          <pc:docMk/>
          <pc:sldMk cId="1310602373" sldId="2147473668"/>
        </pc:sldMkLst>
      </pc:sldChg>
    </pc:docChg>
  </pc:docChgLst>
  <pc:docChgLst>
    <pc:chgData name="Tho, Nguyen Van" userId="dd9e4918-ac6f-40e7-a537-7fad7f86e46c" providerId="ADAL" clId="{789EEB49-8E45-4364-A897-4C4F1BC88481}"/>
    <pc:docChg chg="addSld delSld modSld modSection">
      <pc:chgData name="Tho, Nguyen Van" userId="dd9e4918-ac6f-40e7-a537-7fad7f86e46c" providerId="ADAL" clId="{789EEB49-8E45-4364-A897-4C4F1BC88481}" dt="2025-05-04T06:47:24.327" v="4" actId="47"/>
      <pc:docMkLst>
        <pc:docMk/>
      </pc:docMkLst>
      <pc:sldChg chg="addSp modSp del">
        <pc:chgData name="Tho, Nguyen Van" userId="dd9e4918-ac6f-40e7-a537-7fad7f86e46c" providerId="ADAL" clId="{789EEB49-8E45-4364-A897-4C4F1BC88481}" dt="2025-05-04T06:47:24.327" v="4" actId="47"/>
        <pc:sldMkLst>
          <pc:docMk/>
          <pc:sldMk cId="2772142619" sldId="408"/>
        </pc:sldMkLst>
      </pc:sldChg>
      <pc:sldChg chg="add">
        <pc:chgData name="Tho, Nguyen Van" userId="dd9e4918-ac6f-40e7-a537-7fad7f86e46c" providerId="ADAL" clId="{789EEB49-8E45-4364-A897-4C4F1BC88481}" dt="2025-05-04T06:47:22.629" v="3"/>
        <pc:sldMkLst>
          <pc:docMk/>
          <pc:sldMk cId="3377481100" sldId="2147473725"/>
        </pc:sldMkLst>
      </pc:sldChg>
      <pc:sldChg chg="add del">
        <pc:chgData name="Tho, Nguyen Van" userId="dd9e4918-ac6f-40e7-a537-7fad7f86e46c" providerId="ADAL" clId="{789EEB49-8E45-4364-A897-4C4F1BC88481}" dt="2025-05-04T06:47:22.584" v="2"/>
        <pc:sldMkLst>
          <pc:docMk/>
          <pc:sldMk cId="3751416166" sldId="2147473725"/>
        </pc:sldMkLst>
      </pc:sldChg>
    </pc:docChg>
  </pc:docChgLst>
  <pc:docChgLst>
    <pc:chgData name="Thang, Nguyen Duc" userId="S::thangng5@novartis.net::bef4af1b-06f8-465d-8281-7c69a04dbea8" providerId="AD" clId="Web-{CD9637AB-91DF-45A2-99AF-DDB18D2E487D}"/>
    <pc:docChg chg="sldOrd">
      <pc:chgData name="Thang, Nguyen Duc" userId="S::thangng5@novartis.net::bef4af1b-06f8-465d-8281-7c69a04dbea8" providerId="AD" clId="Web-{CD9637AB-91DF-45A2-99AF-DDB18D2E487D}" dt="2024-03-11T13:14:04.228" v="0"/>
      <pc:docMkLst>
        <pc:docMk/>
      </pc:docMkLst>
      <pc:sldChg chg="ord">
        <pc:chgData name="Thang, Nguyen Duc" userId="S::thangng5@novartis.net::bef4af1b-06f8-465d-8281-7c69a04dbea8" providerId="AD" clId="Web-{CD9637AB-91DF-45A2-99AF-DDB18D2E487D}" dt="2024-03-11T13:14:04.228" v="0"/>
        <pc:sldMkLst>
          <pc:docMk/>
          <pc:sldMk cId="4022252047" sldId="463"/>
        </pc:sldMkLst>
      </pc:sldChg>
    </pc:docChg>
  </pc:docChgLst>
  <pc:docChgLst>
    <pc:chgData name="Nguyen Huu Loi" userId="4d277dad-9d23-4a36-8905-e52132627cbb" providerId="ADAL" clId="{DF9E1625-D355-4771-9456-3618E9FC1FD1}"/>
    <pc:docChg chg="custSel modSld sldOrd">
      <pc:chgData name="Nguyen Huu Loi" userId="4d277dad-9d23-4a36-8905-e52132627cbb" providerId="ADAL" clId="{DF9E1625-D355-4771-9456-3618E9FC1FD1}" dt="2024-03-08T03:19:41.741" v="22" actId="255"/>
      <pc:docMkLst>
        <pc:docMk/>
      </pc:docMkLst>
      <pc:sldChg chg="modSp mod">
        <pc:chgData name="Nguyen Huu Loi" userId="4d277dad-9d23-4a36-8905-e52132627cbb" providerId="ADAL" clId="{DF9E1625-D355-4771-9456-3618E9FC1FD1}" dt="2024-03-08T03:19:41.741" v="22" actId="255"/>
        <pc:sldMkLst>
          <pc:docMk/>
          <pc:sldMk cId="0" sldId="460"/>
        </pc:sldMkLst>
      </pc:sldChg>
      <pc:sldChg chg="ord">
        <pc:chgData name="Nguyen Huu Loi" userId="4d277dad-9d23-4a36-8905-e52132627cbb" providerId="ADAL" clId="{DF9E1625-D355-4771-9456-3618E9FC1FD1}" dt="2024-03-08T03:13:59.522" v="1"/>
        <pc:sldMkLst>
          <pc:docMk/>
          <pc:sldMk cId="2766652752" sldId="2147470891"/>
        </pc:sldMkLst>
      </pc:sldChg>
      <pc:sldChg chg="modSp mod">
        <pc:chgData name="Nguyen Huu Loi" userId="4d277dad-9d23-4a36-8905-e52132627cbb" providerId="ADAL" clId="{DF9E1625-D355-4771-9456-3618E9FC1FD1}" dt="2024-03-08T03:19:28.706" v="19" actId="27636"/>
        <pc:sldMkLst>
          <pc:docMk/>
          <pc:sldMk cId="2331747017" sldId="2147470906"/>
        </pc:sldMkLst>
      </pc:sldChg>
    </pc:docChg>
  </pc:docChgLst>
  <pc:docChgLst>
    <pc:chgData name="Linh, Le Ngoc" userId="S::linhle3@novartis.net::b8113dde-4a20-4076-b5c1-933bbb98a2a5" providerId="AD" clId="Web-{AC565199-7E1A-4D5B-A798-D844925A628E}"/>
    <pc:docChg chg="sldOrd">
      <pc:chgData name="Linh, Le Ngoc" userId="S::linhle3@novartis.net::b8113dde-4a20-4076-b5c1-933bbb98a2a5" providerId="AD" clId="Web-{AC565199-7E1A-4D5B-A798-D844925A628E}" dt="2024-06-03T09:24:35.288" v="1"/>
      <pc:docMkLst>
        <pc:docMk/>
      </pc:docMkLst>
      <pc:sldChg chg="ord">
        <pc:chgData name="Linh, Le Ngoc" userId="S::linhle3@novartis.net::b8113dde-4a20-4076-b5c1-933bbb98a2a5" providerId="AD" clId="Web-{AC565199-7E1A-4D5B-A798-D844925A628E}" dt="2024-06-03T09:24:35.288" v="1"/>
        <pc:sldMkLst>
          <pc:docMk/>
          <pc:sldMk cId="0" sldId="257"/>
        </pc:sldMkLst>
      </pc:sldChg>
      <pc:sldChg chg="ord">
        <pc:chgData name="Linh, Le Ngoc" userId="S::linhle3@novartis.net::b8113dde-4a20-4076-b5c1-933bbb98a2a5" providerId="AD" clId="Web-{AC565199-7E1A-4D5B-A798-D844925A628E}" dt="2024-06-03T09:17:37.539" v="0"/>
        <pc:sldMkLst>
          <pc:docMk/>
          <pc:sldMk cId="0" sldId="277"/>
        </pc:sldMkLst>
      </pc:sldChg>
    </pc:docChg>
  </pc:docChgLst>
  <pc:docChgLst>
    <pc:chgData name="Tho, Nguyen Van" userId="dd9e4918-ac6f-40e7-a537-7fad7f86e46c" providerId="ADAL" clId="{14EED030-27BF-447D-95FA-16908C760EB2}"/>
    <pc:docChg chg="undo custSel addSld delSld modSld sldOrd modMainMaster addSection modSection">
      <pc:chgData name="Tho, Nguyen Van" userId="dd9e4918-ac6f-40e7-a537-7fad7f86e46c" providerId="ADAL" clId="{14EED030-27BF-447D-95FA-16908C760EB2}" dt="2024-06-30T06:48:41.048" v="3431" actId="207"/>
      <pc:docMkLst>
        <pc:docMk/>
      </pc:docMkLst>
      <pc:sldChg chg="add">
        <pc:chgData name="Tho, Nguyen Van" userId="dd9e4918-ac6f-40e7-a537-7fad7f86e46c" providerId="ADAL" clId="{14EED030-27BF-447D-95FA-16908C760EB2}" dt="2024-06-27T07:34:20.093" v="0"/>
        <pc:sldMkLst>
          <pc:docMk/>
          <pc:sldMk cId="0" sldId="257"/>
        </pc:sldMkLst>
      </pc:sldChg>
      <pc:sldChg chg="addSp delSp modSp add mod">
        <pc:chgData name="Tho, Nguyen Van" userId="dd9e4918-ac6f-40e7-a537-7fad7f86e46c" providerId="ADAL" clId="{14EED030-27BF-447D-95FA-16908C760EB2}" dt="2024-06-30T05:36:12.016" v="2931" actId="1076"/>
        <pc:sldMkLst>
          <pc:docMk/>
          <pc:sldMk cId="0" sldId="258"/>
        </pc:sldMkLst>
      </pc:sldChg>
      <pc:sldChg chg="addSp delSp modSp add mod">
        <pc:chgData name="Tho, Nguyen Van" userId="dd9e4918-ac6f-40e7-a537-7fad7f86e46c" providerId="ADAL" clId="{14EED030-27BF-447D-95FA-16908C760EB2}" dt="2024-06-30T05:37:02.391" v="2943" actId="14100"/>
        <pc:sldMkLst>
          <pc:docMk/>
          <pc:sldMk cId="0" sldId="259"/>
        </pc:sldMkLst>
      </pc:sldChg>
      <pc:sldChg chg="add">
        <pc:chgData name="Tho, Nguyen Van" userId="dd9e4918-ac6f-40e7-a537-7fad7f86e46c" providerId="ADAL" clId="{14EED030-27BF-447D-95FA-16908C760EB2}" dt="2024-06-27T07:34:20.093" v="0"/>
        <pc:sldMkLst>
          <pc:docMk/>
          <pc:sldMk cId="0" sldId="260"/>
        </pc:sldMkLst>
      </pc:sldChg>
      <pc:sldChg chg="add">
        <pc:chgData name="Tho, Nguyen Van" userId="dd9e4918-ac6f-40e7-a537-7fad7f86e46c" providerId="ADAL" clId="{14EED030-27BF-447D-95FA-16908C760EB2}" dt="2024-06-27T07:34:20.093" v="0"/>
        <pc:sldMkLst>
          <pc:docMk/>
          <pc:sldMk cId="0" sldId="261"/>
        </pc:sldMkLst>
      </pc:sldChg>
      <pc:sldChg chg="add">
        <pc:chgData name="Tho, Nguyen Van" userId="dd9e4918-ac6f-40e7-a537-7fad7f86e46c" providerId="ADAL" clId="{14EED030-27BF-447D-95FA-16908C760EB2}" dt="2024-06-27T07:34:20.093" v="0"/>
        <pc:sldMkLst>
          <pc:docMk/>
          <pc:sldMk cId="0" sldId="262"/>
        </pc:sldMkLst>
      </pc:sldChg>
      <pc:sldChg chg="add">
        <pc:chgData name="Tho, Nguyen Van" userId="dd9e4918-ac6f-40e7-a537-7fad7f86e46c" providerId="ADAL" clId="{14EED030-27BF-447D-95FA-16908C760EB2}" dt="2024-06-27T07:34:20.093" v="0"/>
        <pc:sldMkLst>
          <pc:docMk/>
          <pc:sldMk cId="0" sldId="263"/>
        </pc:sldMkLst>
      </pc:sldChg>
      <pc:sldChg chg="add">
        <pc:chgData name="Tho, Nguyen Van" userId="dd9e4918-ac6f-40e7-a537-7fad7f86e46c" providerId="ADAL" clId="{14EED030-27BF-447D-95FA-16908C760EB2}" dt="2024-06-27T07:34:20.093" v="0"/>
        <pc:sldMkLst>
          <pc:docMk/>
          <pc:sldMk cId="0" sldId="264"/>
        </pc:sldMkLst>
      </pc:sldChg>
      <pc:sldChg chg="add">
        <pc:chgData name="Tho, Nguyen Van" userId="dd9e4918-ac6f-40e7-a537-7fad7f86e46c" providerId="ADAL" clId="{14EED030-27BF-447D-95FA-16908C760EB2}" dt="2024-06-27T07:34:20.093" v="0"/>
        <pc:sldMkLst>
          <pc:docMk/>
          <pc:sldMk cId="0" sldId="265"/>
        </pc:sldMkLst>
      </pc:sldChg>
      <pc:sldChg chg="del">
        <pc:chgData name="Tho, Nguyen Van" userId="dd9e4918-ac6f-40e7-a537-7fad7f86e46c" providerId="ADAL" clId="{14EED030-27BF-447D-95FA-16908C760EB2}" dt="2024-06-28T07:03:24.171" v="325" actId="2696"/>
        <pc:sldMkLst>
          <pc:docMk/>
          <pc:sldMk cId="120632619" sldId="267"/>
        </pc:sldMkLst>
      </pc:sldChg>
      <pc:sldChg chg="add del">
        <pc:chgData name="Tho, Nguyen Van" userId="dd9e4918-ac6f-40e7-a537-7fad7f86e46c" providerId="ADAL" clId="{14EED030-27BF-447D-95FA-16908C760EB2}" dt="2024-06-28T07:23:22.572" v="1259" actId="47"/>
        <pc:sldMkLst>
          <pc:docMk/>
          <pc:sldMk cId="4294670112" sldId="267"/>
        </pc:sldMkLst>
      </pc:sldChg>
      <pc:sldChg chg="addSp delSp modSp add mod">
        <pc:chgData name="Tho, Nguyen Van" userId="dd9e4918-ac6f-40e7-a537-7fad7f86e46c" providerId="ADAL" clId="{14EED030-27BF-447D-95FA-16908C760EB2}" dt="2024-06-30T05:37:49.707" v="2955" actId="21"/>
        <pc:sldMkLst>
          <pc:docMk/>
          <pc:sldMk cId="0" sldId="268"/>
        </pc:sldMkLst>
      </pc:sldChg>
      <pc:sldChg chg="add del">
        <pc:chgData name="Tho, Nguyen Van" userId="dd9e4918-ac6f-40e7-a537-7fad7f86e46c" providerId="ADAL" clId="{14EED030-27BF-447D-95FA-16908C760EB2}" dt="2024-06-28T07:23:22.572" v="1259" actId="47"/>
        <pc:sldMkLst>
          <pc:docMk/>
          <pc:sldMk cId="84530144" sldId="269"/>
        </pc:sldMkLst>
      </pc:sldChg>
      <pc:sldChg chg="del">
        <pc:chgData name="Tho, Nguyen Van" userId="dd9e4918-ac6f-40e7-a537-7fad7f86e46c" providerId="ADAL" clId="{14EED030-27BF-447D-95FA-16908C760EB2}" dt="2024-06-28T07:03:24.171" v="325" actId="2696"/>
        <pc:sldMkLst>
          <pc:docMk/>
          <pc:sldMk cId="2745318448" sldId="269"/>
        </pc:sldMkLst>
      </pc:sldChg>
      <pc:sldChg chg="modSp add mod">
        <pc:chgData name="Tho, Nguyen Van" userId="dd9e4918-ac6f-40e7-a537-7fad7f86e46c" providerId="ADAL" clId="{14EED030-27BF-447D-95FA-16908C760EB2}" dt="2024-06-30T05:47:39.466" v="3051" actId="14100"/>
        <pc:sldMkLst>
          <pc:docMk/>
          <pc:sldMk cId="0" sldId="271"/>
        </pc:sldMkLst>
      </pc:sldChg>
      <pc:sldChg chg="add">
        <pc:chgData name="Tho, Nguyen Van" userId="dd9e4918-ac6f-40e7-a537-7fad7f86e46c" providerId="ADAL" clId="{14EED030-27BF-447D-95FA-16908C760EB2}" dt="2024-06-27T07:34:20.093" v="0"/>
        <pc:sldMkLst>
          <pc:docMk/>
          <pc:sldMk cId="0" sldId="277"/>
        </pc:sldMkLst>
      </pc:sldChg>
      <pc:sldChg chg="add">
        <pc:chgData name="Tho, Nguyen Van" userId="dd9e4918-ac6f-40e7-a537-7fad7f86e46c" providerId="ADAL" clId="{14EED030-27BF-447D-95FA-16908C760EB2}" dt="2024-06-27T07:34:20.093" v="0"/>
        <pc:sldMkLst>
          <pc:docMk/>
          <pc:sldMk cId="0" sldId="278"/>
        </pc:sldMkLst>
      </pc:sldChg>
      <pc:sldChg chg="add">
        <pc:chgData name="Tho, Nguyen Van" userId="dd9e4918-ac6f-40e7-a537-7fad7f86e46c" providerId="ADAL" clId="{14EED030-27BF-447D-95FA-16908C760EB2}" dt="2024-06-27T07:34:20.093" v="0"/>
        <pc:sldMkLst>
          <pc:docMk/>
          <pc:sldMk cId="0" sldId="279"/>
        </pc:sldMkLst>
      </pc:sldChg>
      <pc:sldChg chg="addSp delSp modSp add mod">
        <pc:chgData name="Tho, Nguyen Van" userId="dd9e4918-ac6f-40e7-a537-7fad7f86e46c" providerId="ADAL" clId="{14EED030-27BF-447D-95FA-16908C760EB2}" dt="2024-06-30T05:48:01.060" v="3053"/>
        <pc:sldMkLst>
          <pc:docMk/>
          <pc:sldMk cId="0" sldId="281"/>
        </pc:sldMkLst>
      </pc:sldChg>
      <pc:sldChg chg="addSp delSp modSp add mod">
        <pc:chgData name="Tho, Nguyen Van" userId="dd9e4918-ac6f-40e7-a537-7fad7f86e46c" providerId="ADAL" clId="{14EED030-27BF-447D-95FA-16908C760EB2}" dt="2024-06-30T05:48:14.540" v="3056" actId="1076"/>
        <pc:sldMkLst>
          <pc:docMk/>
          <pc:sldMk cId="0" sldId="282"/>
        </pc:sldMkLst>
      </pc:sldChg>
      <pc:sldChg chg="addSp delSp modSp add mod">
        <pc:chgData name="Tho, Nguyen Van" userId="dd9e4918-ac6f-40e7-a537-7fad7f86e46c" providerId="ADAL" clId="{14EED030-27BF-447D-95FA-16908C760EB2}" dt="2024-06-30T06:35:12.269" v="3194" actId="1035"/>
        <pc:sldMkLst>
          <pc:docMk/>
          <pc:sldMk cId="0" sldId="283"/>
        </pc:sldMkLst>
      </pc:sldChg>
      <pc:sldChg chg="addSp delSp modSp add mod">
        <pc:chgData name="Tho, Nguyen Van" userId="dd9e4918-ac6f-40e7-a537-7fad7f86e46c" providerId="ADAL" clId="{14EED030-27BF-447D-95FA-16908C760EB2}" dt="2024-06-30T06:35:36.522" v="3206" actId="1076"/>
        <pc:sldMkLst>
          <pc:docMk/>
          <pc:sldMk cId="0" sldId="284"/>
        </pc:sldMkLst>
      </pc:sldChg>
      <pc:sldChg chg="addSp delSp modSp add mod">
        <pc:chgData name="Tho, Nguyen Van" userId="dd9e4918-ac6f-40e7-a537-7fad7f86e46c" providerId="ADAL" clId="{14EED030-27BF-447D-95FA-16908C760EB2}" dt="2024-06-30T06:36:32.631" v="3218" actId="1076"/>
        <pc:sldMkLst>
          <pc:docMk/>
          <pc:sldMk cId="0" sldId="285"/>
        </pc:sldMkLst>
      </pc:sldChg>
      <pc:sldChg chg="addSp delSp modSp add mod">
        <pc:chgData name="Tho, Nguyen Van" userId="dd9e4918-ac6f-40e7-a537-7fad7f86e46c" providerId="ADAL" clId="{14EED030-27BF-447D-95FA-16908C760EB2}" dt="2024-06-30T06:36:48.177" v="3224" actId="120"/>
        <pc:sldMkLst>
          <pc:docMk/>
          <pc:sldMk cId="0" sldId="286"/>
        </pc:sldMkLst>
      </pc:sldChg>
      <pc:sldChg chg="addSp delSp modSp add mod">
        <pc:chgData name="Tho, Nguyen Van" userId="dd9e4918-ac6f-40e7-a537-7fad7f86e46c" providerId="ADAL" clId="{14EED030-27BF-447D-95FA-16908C760EB2}" dt="2024-06-30T06:37:00.565" v="3232" actId="1036"/>
        <pc:sldMkLst>
          <pc:docMk/>
          <pc:sldMk cId="0" sldId="287"/>
        </pc:sldMkLst>
      </pc:sldChg>
      <pc:sldChg chg="addSp delSp modSp add mod">
        <pc:chgData name="Tho, Nguyen Van" userId="dd9e4918-ac6f-40e7-a537-7fad7f86e46c" providerId="ADAL" clId="{14EED030-27BF-447D-95FA-16908C760EB2}" dt="2024-06-30T06:37:31.152" v="3238" actId="207"/>
        <pc:sldMkLst>
          <pc:docMk/>
          <pc:sldMk cId="0" sldId="288"/>
        </pc:sldMkLst>
      </pc:sldChg>
      <pc:sldChg chg="addSp delSp modSp add mod">
        <pc:chgData name="Tho, Nguyen Van" userId="dd9e4918-ac6f-40e7-a537-7fad7f86e46c" providerId="ADAL" clId="{14EED030-27BF-447D-95FA-16908C760EB2}" dt="2024-06-30T06:37:43.882" v="3240"/>
        <pc:sldMkLst>
          <pc:docMk/>
          <pc:sldMk cId="0" sldId="289"/>
        </pc:sldMkLst>
      </pc:sldChg>
      <pc:sldChg chg="addSp delSp modSp add mod">
        <pc:chgData name="Tho, Nguyen Van" userId="dd9e4918-ac6f-40e7-a537-7fad7f86e46c" providerId="ADAL" clId="{14EED030-27BF-447D-95FA-16908C760EB2}" dt="2024-06-30T06:38:06.624" v="3248" actId="404"/>
        <pc:sldMkLst>
          <pc:docMk/>
          <pc:sldMk cId="0" sldId="290"/>
        </pc:sldMkLst>
      </pc:sldChg>
      <pc:sldChg chg="addSp delSp modSp add mod">
        <pc:chgData name="Tho, Nguyen Van" userId="dd9e4918-ac6f-40e7-a537-7fad7f86e46c" providerId="ADAL" clId="{14EED030-27BF-447D-95FA-16908C760EB2}" dt="2024-06-30T06:38:37.539" v="3256" actId="404"/>
        <pc:sldMkLst>
          <pc:docMk/>
          <pc:sldMk cId="0" sldId="291"/>
        </pc:sldMkLst>
      </pc:sldChg>
      <pc:sldChg chg="addSp delSp modSp add mod">
        <pc:chgData name="Tho, Nguyen Van" userId="dd9e4918-ac6f-40e7-a537-7fad7f86e46c" providerId="ADAL" clId="{14EED030-27BF-447D-95FA-16908C760EB2}" dt="2024-06-30T06:38:42.182" v="3258"/>
        <pc:sldMkLst>
          <pc:docMk/>
          <pc:sldMk cId="0" sldId="292"/>
        </pc:sldMkLst>
      </pc:sldChg>
      <pc:sldChg chg="addSp delSp modSp add mod">
        <pc:chgData name="Tho, Nguyen Van" userId="dd9e4918-ac6f-40e7-a537-7fad7f86e46c" providerId="ADAL" clId="{14EED030-27BF-447D-95FA-16908C760EB2}" dt="2024-06-30T06:38:52.942" v="3270" actId="1036"/>
        <pc:sldMkLst>
          <pc:docMk/>
          <pc:sldMk cId="0" sldId="293"/>
        </pc:sldMkLst>
      </pc:sldChg>
      <pc:sldChg chg="addSp delSp modSp add mod">
        <pc:chgData name="Tho, Nguyen Van" userId="dd9e4918-ac6f-40e7-a537-7fad7f86e46c" providerId="ADAL" clId="{14EED030-27BF-447D-95FA-16908C760EB2}" dt="2024-06-30T06:39:10.437" v="3274" actId="113"/>
        <pc:sldMkLst>
          <pc:docMk/>
          <pc:sldMk cId="0" sldId="294"/>
        </pc:sldMkLst>
      </pc:sldChg>
      <pc:sldChg chg="addSp delSp modSp add mod">
        <pc:chgData name="Tho, Nguyen Van" userId="dd9e4918-ac6f-40e7-a537-7fad7f86e46c" providerId="ADAL" clId="{14EED030-27BF-447D-95FA-16908C760EB2}" dt="2024-06-30T06:39:51.607" v="3290" actId="1036"/>
        <pc:sldMkLst>
          <pc:docMk/>
          <pc:sldMk cId="0" sldId="295"/>
        </pc:sldMkLst>
      </pc:sldChg>
      <pc:sldChg chg="addSp delSp modSp add mod">
        <pc:chgData name="Tho, Nguyen Van" userId="dd9e4918-ac6f-40e7-a537-7fad7f86e46c" providerId="ADAL" clId="{14EED030-27BF-447D-95FA-16908C760EB2}" dt="2024-06-30T06:40:09.354" v="3294" actId="1036"/>
        <pc:sldMkLst>
          <pc:docMk/>
          <pc:sldMk cId="0" sldId="296"/>
        </pc:sldMkLst>
      </pc:sldChg>
      <pc:sldChg chg="addSp modSp add mod">
        <pc:chgData name="Tho, Nguyen Van" userId="dd9e4918-ac6f-40e7-a537-7fad7f86e46c" providerId="ADAL" clId="{14EED030-27BF-447D-95FA-16908C760EB2}" dt="2024-06-30T05:38:09.836" v="2960" actId="207"/>
        <pc:sldMkLst>
          <pc:docMk/>
          <pc:sldMk cId="0" sldId="300"/>
        </pc:sldMkLst>
      </pc:sldChg>
      <pc:sldChg chg="modSp add mod">
        <pc:chgData name="Tho, Nguyen Van" userId="dd9e4918-ac6f-40e7-a537-7fad7f86e46c" providerId="ADAL" clId="{14EED030-27BF-447D-95FA-16908C760EB2}" dt="2024-06-30T06:41:38.086" v="3310" actId="207"/>
        <pc:sldMkLst>
          <pc:docMk/>
          <pc:sldMk cId="2598049757" sldId="301"/>
        </pc:sldMkLst>
      </pc:sldChg>
      <pc:sldChg chg="addSp delSp modSp add mod modTransition setBg">
        <pc:chgData name="Tho, Nguyen Van" userId="dd9e4918-ac6f-40e7-a537-7fad7f86e46c" providerId="ADAL" clId="{14EED030-27BF-447D-95FA-16908C760EB2}" dt="2024-06-28T08:28:48.258" v="2323" actId="1076"/>
        <pc:sldMkLst>
          <pc:docMk/>
          <pc:sldMk cId="0" sldId="302"/>
        </pc:sldMkLst>
      </pc:sldChg>
      <pc:sldChg chg="modSp add mod">
        <pc:chgData name="Tho, Nguyen Van" userId="dd9e4918-ac6f-40e7-a537-7fad7f86e46c" providerId="ADAL" clId="{14EED030-27BF-447D-95FA-16908C760EB2}" dt="2024-06-30T06:42:12.452" v="3318" actId="1076"/>
        <pc:sldMkLst>
          <pc:docMk/>
          <pc:sldMk cId="3314852784" sldId="303"/>
        </pc:sldMkLst>
      </pc:sldChg>
      <pc:sldChg chg="addSp delSp modSp add mod">
        <pc:chgData name="Tho, Nguyen Van" userId="dd9e4918-ac6f-40e7-a537-7fad7f86e46c" providerId="ADAL" clId="{14EED030-27BF-447D-95FA-16908C760EB2}" dt="2024-06-30T06:35:43.418" v="3208"/>
        <pc:sldMkLst>
          <pc:docMk/>
          <pc:sldMk cId="3470708965" sldId="305"/>
        </pc:sldMkLst>
      </pc:sldChg>
      <pc:sldChg chg="modSp add mod">
        <pc:chgData name="Tho, Nguyen Van" userId="dd9e4918-ac6f-40e7-a537-7fad7f86e46c" providerId="ADAL" clId="{14EED030-27BF-447D-95FA-16908C760EB2}" dt="2024-06-30T06:43:46.192" v="3345" actId="20577"/>
        <pc:sldMkLst>
          <pc:docMk/>
          <pc:sldMk cId="904002948" sldId="326"/>
        </pc:sldMkLst>
      </pc:sldChg>
      <pc:sldChg chg="modSp add mod">
        <pc:chgData name="Tho, Nguyen Van" userId="dd9e4918-ac6f-40e7-a537-7fad7f86e46c" providerId="ADAL" clId="{14EED030-27BF-447D-95FA-16908C760EB2}" dt="2024-06-30T06:42:41.965" v="3326" actId="1076"/>
        <pc:sldMkLst>
          <pc:docMk/>
          <pc:sldMk cId="4071715255" sldId="337"/>
        </pc:sldMkLst>
      </pc:sldChg>
      <pc:sldChg chg="modSp add mod">
        <pc:chgData name="Tho, Nguyen Van" userId="dd9e4918-ac6f-40e7-a537-7fad7f86e46c" providerId="ADAL" clId="{14EED030-27BF-447D-95FA-16908C760EB2}" dt="2024-06-30T06:43:36.898" v="3339" actId="207"/>
        <pc:sldMkLst>
          <pc:docMk/>
          <pc:sldMk cId="1913559693" sldId="342"/>
        </pc:sldMkLst>
      </pc:sldChg>
      <pc:sldChg chg="add">
        <pc:chgData name="Tho, Nguyen Van" userId="dd9e4918-ac6f-40e7-a537-7fad7f86e46c" providerId="ADAL" clId="{14EED030-27BF-447D-95FA-16908C760EB2}" dt="2024-06-27T07:34:20.093" v="0"/>
        <pc:sldMkLst>
          <pc:docMk/>
          <pc:sldMk cId="0" sldId="367"/>
        </pc:sldMkLst>
      </pc:sldChg>
      <pc:sldChg chg="add">
        <pc:chgData name="Tho, Nguyen Van" userId="dd9e4918-ac6f-40e7-a537-7fad7f86e46c" providerId="ADAL" clId="{14EED030-27BF-447D-95FA-16908C760EB2}" dt="2024-06-27T07:34:20.093" v="0"/>
        <pc:sldMkLst>
          <pc:docMk/>
          <pc:sldMk cId="0" sldId="369"/>
        </pc:sldMkLst>
      </pc:sldChg>
      <pc:sldChg chg="modSp add mod">
        <pc:chgData name="Tho, Nguyen Van" userId="dd9e4918-ac6f-40e7-a537-7fad7f86e46c" providerId="ADAL" clId="{14EED030-27BF-447D-95FA-16908C760EB2}" dt="2024-06-30T06:45:19.397" v="3361"/>
        <pc:sldMkLst>
          <pc:docMk/>
          <pc:sldMk cId="1129523917" sldId="372"/>
        </pc:sldMkLst>
      </pc:sldChg>
      <pc:sldChg chg="modSp add mod">
        <pc:chgData name="Tho, Nguyen Van" userId="dd9e4918-ac6f-40e7-a537-7fad7f86e46c" providerId="ADAL" clId="{14EED030-27BF-447D-95FA-16908C760EB2}" dt="2024-06-30T06:45:25.107" v="3363" actId="207"/>
        <pc:sldMkLst>
          <pc:docMk/>
          <pc:sldMk cId="2672196558" sldId="373"/>
        </pc:sldMkLst>
      </pc:sldChg>
      <pc:sldChg chg="addSp delSp modSp add mod">
        <pc:chgData name="Tho, Nguyen Van" userId="dd9e4918-ac6f-40e7-a537-7fad7f86e46c" providerId="ADAL" clId="{14EED030-27BF-447D-95FA-16908C760EB2}" dt="2024-06-30T06:48:41.048" v="3431" actId="207"/>
        <pc:sldMkLst>
          <pc:docMk/>
          <pc:sldMk cId="38678832" sldId="374"/>
        </pc:sldMkLst>
      </pc:sldChg>
      <pc:sldChg chg="delSp modSp add mod">
        <pc:chgData name="Tho, Nguyen Van" userId="dd9e4918-ac6f-40e7-a537-7fad7f86e46c" providerId="ADAL" clId="{14EED030-27BF-447D-95FA-16908C760EB2}" dt="2024-06-30T06:44:55.435" v="3359" actId="478"/>
        <pc:sldMkLst>
          <pc:docMk/>
          <pc:sldMk cId="2188840370" sldId="377"/>
        </pc:sldMkLst>
      </pc:sldChg>
      <pc:sldChg chg="modSp add mod">
        <pc:chgData name="Tho, Nguyen Van" userId="dd9e4918-ac6f-40e7-a537-7fad7f86e46c" providerId="ADAL" clId="{14EED030-27BF-447D-95FA-16908C760EB2}" dt="2024-06-30T06:40:54.731" v="3304" actId="1076"/>
        <pc:sldMkLst>
          <pc:docMk/>
          <pc:sldMk cId="592526793" sldId="387"/>
        </pc:sldMkLst>
      </pc:sldChg>
      <pc:sldChg chg="addSp modSp add mod">
        <pc:chgData name="Tho, Nguyen Van" userId="dd9e4918-ac6f-40e7-a537-7fad7f86e46c" providerId="ADAL" clId="{14EED030-27BF-447D-95FA-16908C760EB2}" dt="2024-06-28T09:19:50.913" v="2815" actId="207"/>
        <pc:sldMkLst>
          <pc:docMk/>
          <pc:sldMk cId="505650727" sldId="389"/>
        </pc:sldMkLst>
      </pc:sldChg>
      <pc:sldChg chg="modSp add mod">
        <pc:chgData name="Tho, Nguyen Van" userId="dd9e4918-ac6f-40e7-a537-7fad7f86e46c" providerId="ADAL" clId="{14EED030-27BF-447D-95FA-16908C760EB2}" dt="2024-06-30T06:43:54.849" v="3347" actId="207"/>
        <pc:sldMkLst>
          <pc:docMk/>
          <pc:sldMk cId="3581437046" sldId="391"/>
        </pc:sldMkLst>
      </pc:sldChg>
      <pc:sldChg chg="addSp delSp modSp add mod modTransition">
        <pc:chgData name="Tho, Nguyen Van" userId="dd9e4918-ac6f-40e7-a537-7fad7f86e46c" providerId="ADAL" clId="{14EED030-27BF-447D-95FA-16908C760EB2}" dt="2024-06-28T09:19:57.676" v="2816" actId="207"/>
        <pc:sldMkLst>
          <pc:docMk/>
          <pc:sldMk cId="1940583491" sldId="394"/>
        </pc:sldMkLst>
      </pc:sldChg>
      <pc:sldChg chg="modSp add mod">
        <pc:chgData name="Tho, Nguyen Van" userId="dd9e4918-ac6f-40e7-a537-7fad7f86e46c" providerId="ADAL" clId="{14EED030-27BF-447D-95FA-16908C760EB2}" dt="2024-06-30T06:45:46.785" v="3375" actId="404"/>
        <pc:sldMkLst>
          <pc:docMk/>
          <pc:sldMk cId="3088214497" sldId="397"/>
        </pc:sldMkLst>
      </pc:sldChg>
      <pc:sldChg chg="add">
        <pc:chgData name="Tho, Nguyen Van" userId="dd9e4918-ac6f-40e7-a537-7fad7f86e46c" providerId="ADAL" clId="{14EED030-27BF-447D-95FA-16908C760EB2}" dt="2024-06-27T07:34:20.093" v="0"/>
        <pc:sldMkLst>
          <pc:docMk/>
          <pc:sldMk cId="1947003482" sldId="404"/>
        </pc:sldMkLst>
      </pc:sldChg>
      <pc:sldChg chg="modSp add mod">
        <pc:chgData name="Tho, Nguyen Van" userId="dd9e4918-ac6f-40e7-a537-7fad7f86e46c" providerId="ADAL" clId="{14EED030-27BF-447D-95FA-16908C760EB2}" dt="2024-06-30T06:45:59.457" v="3379" actId="14100"/>
        <pc:sldMkLst>
          <pc:docMk/>
          <pc:sldMk cId="2772142619" sldId="408"/>
        </pc:sldMkLst>
      </pc:sldChg>
      <pc:sldChg chg="modSp add mod">
        <pc:chgData name="Tho, Nguyen Van" userId="dd9e4918-ac6f-40e7-a537-7fad7f86e46c" providerId="ADAL" clId="{14EED030-27BF-447D-95FA-16908C760EB2}" dt="2024-06-30T06:46:28.201" v="3389" actId="1036"/>
        <pc:sldMkLst>
          <pc:docMk/>
          <pc:sldMk cId="132332139" sldId="415"/>
        </pc:sldMkLst>
      </pc:sldChg>
      <pc:sldChg chg="add">
        <pc:chgData name="Tho, Nguyen Van" userId="dd9e4918-ac6f-40e7-a537-7fad7f86e46c" providerId="ADAL" clId="{14EED030-27BF-447D-95FA-16908C760EB2}" dt="2024-06-27T07:34:20.093" v="0"/>
        <pc:sldMkLst>
          <pc:docMk/>
          <pc:sldMk cId="0" sldId="416"/>
        </pc:sldMkLst>
      </pc:sldChg>
      <pc:sldChg chg="modSp mod">
        <pc:chgData name="Tho, Nguyen Van" userId="dd9e4918-ac6f-40e7-a537-7fad7f86e46c" providerId="ADAL" clId="{14EED030-27BF-447D-95FA-16908C760EB2}" dt="2024-06-30T05:06:09.675" v="2842" actId="207"/>
        <pc:sldMkLst>
          <pc:docMk/>
          <pc:sldMk cId="0" sldId="419"/>
        </pc:sldMkLst>
      </pc:sldChg>
      <pc:sldChg chg="modSp add mod">
        <pc:chgData name="Tho, Nguyen Van" userId="dd9e4918-ac6f-40e7-a537-7fad7f86e46c" providerId="ADAL" clId="{14EED030-27BF-447D-95FA-16908C760EB2}" dt="2024-06-30T06:42:59.755" v="3331" actId="207"/>
        <pc:sldMkLst>
          <pc:docMk/>
          <pc:sldMk cId="1811056343" sldId="420"/>
        </pc:sldMkLst>
      </pc:sldChg>
      <pc:sldChg chg="add">
        <pc:chgData name="Tho, Nguyen Van" userId="dd9e4918-ac6f-40e7-a537-7fad7f86e46c" providerId="ADAL" clId="{14EED030-27BF-447D-95FA-16908C760EB2}" dt="2024-06-27T07:34:20.093" v="0"/>
        <pc:sldMkLst>
          <pc:docMk/>
          <pc:sldMk cId="1322701522" sldId="421"/>
        </pc:sldMkLst>
      </pc:sldChg>
      <pc:sldChg chg="add">
        <pc:chgData name="Tho, Nguyen Van" userId="dd9e4918-ac6f-40e7-a537-7fad7f86e46c" providerId="ADAL" clId="{14EED030-27BF-447D-95FA-16908C760EB2}" dt="2024-06-27T07:34:20.093" v="0"/>
        <pc:sldMkLst>
          <pc:docMk/>
          <pc:sldMk cId="4254738471" sldId="426"/>
        </pc:sldMkLst>
      </pc:sldChg>
      <pc:sldChg chg="modSp add mod">
        <pc:chgData name="Tho, Nguyen Van" userId="dd9e4918-ac6f-40e7-a537-7fad7f86e46c" providerId="ADAL" clId="{14EED030-27BF-447D-95FA-16908C760EB2}" dt="2024-06-30T06:30:13.783" v="3090" actId="1076"/>
        <pc:sldMkLst>
          <pc:docMk/>
          <pc:sldMk cId="0" sldId="438"/>
        </pc:sldMkLst>
      </pc:sldChg>
      <pc:sldChg chg="add">
        <pc:chgData name="Tho, Nguyen Van" userId="dd9e4918-ac6f-40e7-a537-7fad7f86e46c" providerId="ADAL" clId="{14EED030-27BF-447D-95FA-16908C760EB2}" dt="2024-06-27T07:34:20.093" v="0"/>
        <pc:sldMkLst>
          <pc:docMk/>
          <pc:sldMk cId="0" sldId="440"/>
        </pc:sldMkLst>
      </pc:sldChg>
      <pc:sldChg chg="addSp delSp modSp add mod">
        <pc:chgData name="Tho, Nguyen Van" userId="dd9e4918-ac6f-40e7-a537-7fad7f86e46c" providerId="ADAL" clId="{14EED030-27BF-447D-95FA-16908C760EB2}" dt="2024-06-30T06:29:56.881" v="3084" actId="207"/>
        <pc:sldMkLst>
          <pc:docMk/>
          <pc:sldMk cId="0" sldId="441"/>
        </pc:sldMkLst>
      </pc:sldChg>
      <pc:sldChg chg="add">
        <pc:chgData name="Tho, Nguyen Van" userId="dd9e4918-ac6f-40e7-a537-7fad7f86e46c" providerId="ADAL" clId="{14EED030-27BF-447D-95FA-16908C760EB2}" dt="2024-06-27T07:34:20.093" v="0"/>
        <pc:sldMkLst>
          <pc:docMk/>
          <pc:sldMk cId="0" sldId="443"/>
        </pc:sldMkLst>
      </pc:sldChg>
      <pc:sldChg chg="del">
        <pc:chgData name="Tho, Nguyen Van" userId="dd9e4918-ac6f-40e7-a537-7fad7f86e46c" providerId="ADAL" clId="{14EED030-27BF-447D-95FA-16908C760EB2}" dt="2024-06-28T07:03:24.171" v="325" actId="2696"/>
        <pc:sldMkLst>
          <pc:docMk/>
          <pc:sldMk cId="0" sldId="447"/>
        </pc:sldMkLst>
      </pc:sldChg>
      <pc:sldChg chg="add del">
        <pc:chgData name="Tho, Nguyen Van" userId="dd9e4918-ac6f-40e7-a537-7fad7f86e46c" providerId="ADAL" clId="{14EED030-27BF-447D-95FA-16908C760EB2}" dt="2024-06-28T07:23:22.572" v="1259" actId="47"/>
        <pc:sldMkLst>
          <pc:docMk/>
          <pc:sldMk cId="3427611525" sldId="447"/>
        </pc:sldMkLst>
      </pc:sldChg>
      <pc:sldChg chg="delSp modSp add mod">
        <pc:chgData name="Tho, Nguyen Van" userId="dd9e4918-ac6f-40e7-a537-7fad7f86e46c" providerId="ADAL" clId="{14EED030-27BF-447D-95FA-16908C760EB2}" dt="2024-06-30T06:31:44.466" v="3106" actId="122"/>
        <pc:sldMkLst>
          <pc:docMk/>
          <pc:sldMk cId="0" sldId="448"/>
        </pc:sldMkLst>
      </pc:sldChg>
      <pc:sldChg chg="add">
        <pc:chgData name="Tho, Nguyen Van" userId="dd9e4918-ac6f-40e7-a537-7fad7f86e46c" providerId="ADAL" clId="{14EED030-27BF-447D-95FA-16908C760EB2}" dt="2024-06-27T07:34:20.093" v="0"/>
        <pc:sldMkLst>
          <pc:docMk/>
          <pc:sldMk cId="2825308616" sldId="451"/>
        </pc:sldMkLst>
      </pc:sldChg>
      <pc:sldChg chg="add">
        <pc:chgData name="Tho, Nguyen Van" userId="dd9e4918-ac6f-40e7-a537-7fad7f86e46c" providerId="ADAL" clId="{14EED030-27BF-447D-95FA-16908C760EB2}" dt="2024-06-27T07:34:20.093" v="0"/>
        <pc:sldMkLst>
          <pc:docMk/>
          <pc:sldMk cId="0" sldId="452"/>
        </pc:sldMkLst>
      </pc:sldChg>
      <pc:sldChg chg="add">
        <pc:chgData name="Tho, Nguyen Van" userId="dd9e4918-ac6f-40e7-a537-7fad7f86e46c" providerId="ADAL" clId="{14EED030-27BF-447D-95FA-16908C760EB2}" dt="2024-06-27T07:34:20.093" v="0"/>
        <pc:sldMkLst>
          <pc:docMk/>
          <pc:sldMk cId="0" sldId="454"/>
        </pc:sldMkLst>
      </pc:sldChg>
      <pc:sldChg chg="add modTransition">
        <pc:chgData name="Tho, Nguyen Van" userId="dd9e4918-ac6f-40e7-a537-7fad7f86e46c" providerId="ADAL" clId="{14EED030-27BF-447D-95FA-16908C760EB2}" dt="2024-06-27T07:34:20.093" v="0"/>
        <pc:sldMkLst>
          <pc:docMk/>
          <pc:sldMk cId="0" sldId="459"/>
        </pc:sldMkLst>
      </pc:sldChg>
      <pc:sldChg chg="add">
        <pc:chgData name="Tho, Nguyen Van" userId="dd9e4918-ac6f-40e7-a537-7fad7f86e46c" providerId="ADAL" clId="{14EED030-27BF-447D-95FA-16908C760EB2}" dt="2024-06-27T07:34:20.093" v="0"/>
        <pc:sldMkLst>
          <pc:docMk/>
          <pc:sldMk cId="0" sldId="460"/>
        </pc:sldMkLst>
      </pc:sldChg>
      <pc:sldChg chg="add">
        <pc:chgData name="Tho, Nguyen Van" userId="dd9e4918-ac6f-40e7-a537-7fad7f86e46c" providerId="ADAL" clId="{14EED030-27BF-447D-95FA-16908C760EB2}" dt="2024-06-27T07:34:20.093" v="0"/>
        <pc:sldMkLst>
          <pc:docMk/>
          <pc:sldMk cId="0" sldId="461"/>
        </pc:sldMkLst>
      </pc:sldChg>
      <pc:sldChg chg="addSp delSp modSp add mod modTransition setBg">
        <pc:chgData name="Tho, Nguyen Van" userId="dd9e4918-ac6f-40e7-a537-7fad7f86e46c" providerId="ADAL" clId="{14EED030-27BF-447D-95FA-16908C760EB2}" dt="2024-06-30T05:04:55.180" v="2822"/>
        <pc:sldMkLst>
          <pc:docMk/>
          <pc:sldMk cId="611705495" sldId="463"/>
        </pc:sldMkLst>
      </pc:sldChg>
      <pc:sldChg chg="del">
        <pc:chgData name="Tho, Nguyen Van" userId="dd9e4918-ac6f-40e7-a537-7fad7f86e46c" providerId="ADAL" clId="{14EED030-27BF-447D-95FA-16908C760EB2}" dt="2024-06-27T07:34:26.352" v="1" actId="47"/>
        <pc:sldMkLst>
          <pc:docMk/>
          <pc:sldMk cId="4022252047" sldId="463"/>
        </pc:sldMkLst>
      </pc:sldChg>
      <pc:sldChg chg="addSp delSp modSp add mod modTransition setBg">
        <pc:chgData name="Tho, Nguyen Van" userId="dd9e4918-ac6f-40e7-a537-7fad7f86e46c" providerId="ADAL" clId="{14EED030-27BF-447D-95FA-16908C760EB2}" dt="2024-06-30T05:05:21.431" v="2833" actId="20577"/>
        <pc:sldMkLst>
          <pc:docMk/>
          <pc:sldMk cId="322584127" sldId="464"/>
        </pc:sldMkLst>
      </pc:sldChg>
      <pc:sldChg chg="add">
        <pc:chgData name="Tho, Nguyen Van" userId="dd9e4918-ac6f-40e7-a537-7fad7f86e46c" providerId="ADAL" clId="{14EED030-27BF-447D-95FA-16908C760EB2}" dt="2024-06-27T07:34:20.093" v="0"/>
        <pc:sldMkLst>
          <pc:docMk/>
          <pc:sldMk cId="631852104" sldId="465"/>
        </pc:sldMkLst>
      </pc:sldChg>
      <pc:sldChg chg="add">
        <pc:chgData name="Tho, Nguyen Van" userId="dd9e4918-ac6f-40e7-a537-7fad7f86e46c" providerId="ADAL" clId="{14EED030-27BF-447D-95FA-16908C760EB2}" dt="2024-06-27T07:34:20.093" v="0"/>
        <pc:sldMkLst>
          <pc:docMk/>
          <pc:sldMk cId="4210426710" sldId="466"/>
        </pc:sldMkLst>
      </pc:sldChg>
      <pc:sldChg chg="add">
        <pc:chgData name="Tho, Nguyen Van" userId="dd9e4918-ac6f-40e7-a537-7fad7f86e46c" providerId="ADAL" clId="{14EED030-27BF-447D-95FA-16908C760EB2}" dt="2024-06-27T07:34:20.093" v="0"/>
        <pc:sldMkLst>
          <pc:docMk/>
          <pc:sldMk cId="107265319" sldId="467"/>
        </pc:sldMkLst>
      </pc:sldChg>
      <pc:sldChg chg="add">
        <pc:chgData name="Tho, Nguyen Van" userId="dd9e4918-ac6f-40e7-a537-7fad7f86e46c" providerId="ADAL" clId="{14EED030-27BF-447D-95FA-16908C760EB2}" dt="2024-06-27T07:34:20.093" v="0"/>
        <pc:sldMkLst>
          <pc:docMk/>
          <pc:sldMk cId="2311687916" sldId="468"/>
        </pc:sldMkLst>
      </pc:sldChg>
      <pc:sldChg chg="add">
        <pc:chgData name="Tho, Nguyen Van" userId="dd9e4918-ac6f-40e7-a537-7fad7f86e46c" providerId="ADAL" clId="{14EED030-27BF-447D-95FA-16908C760EB2}" dt="2024-06-27T07:34:20.093" v="0"/>
        <pc:sldMkLst>
          <pc:docMk/>
          <pc:sldMk cId="800131296" sldId="469"/>
        </pc:sldMkLst>
      </pc:sldChg>
      <pc:sldChg chg="add">
        <pc:chgData name="Tho, Nguyen Van" userId="dd9e4918-ac6f-40e7-a537-7fad7f86e46c" providerId="ADAL" clId="{14EED030-27BF-447D-95FA-16908C760EB2}" dt="2024-06-27T07:34:20.093" v="0"/>
        <pc:sldMkLst>
          <pc:docMk/>
          <pc:sldMk cId="2790994958" sldId="470"/>
        </pc:sldMkLst>
      </pc:sldChg>
      <pc:sldChg chg="add">
        <pc:chgData name="Tho, Nguyen Van" userId="dd9e4918-ac6f-40e7-a537-7fad7f86e46c" providerId="ADAL" clId="{14EED030-27BF-447D-95FA-16908C760EB2}" dt="2024-06-27T07:34:20.093" v="0"/>
        <pc:sldMkLst>
          <pc:docMk/>
          <pc:sldMk cId="2042650758" sldId="472"/>
        </pc:sldMkLst>
      </pc:sldChg>
      <pc:sldChg chg="addSp delSp modSp add mod">
        <pc:chgData name="Tho, Nguyen Van" userId="dd9e4918-ac6f-40e7-a537-7fad7f86e46c" providerId="ADAL" clId="{14EED030-27BF-447D-95FA-16908C760EB2}" dt="2024-06-30T06:33:26.679" v="3174" actId="14100"/>
        <pc:sldMkLst>
          <pc:docMk/>
          <pc:sldMk cId="3696861410" sldId="473"/>
        </pc:sldMkLst>
      </pc:sldChg>
      <pc:sldChg chg="modSp add mod">
        <pc:chgData name="Tho, Nguyen Van" userId="dd9e4918-ac6f-40e7-a537-7fad7f86e46c" providerId="ADAL" clId="{14EED030-27BF-447D-95FA-16908C760EB2}" dt="2024-06-30T06:33:40.285" v="3176" actId="207"/>
        <pc:sldMkLst>
          <pc:docMk/>
          <pc:sldMk cId="1494109788" sldId="474"/>
        </pc:sldMkLst>
      </pc:sldChg>
      <pc:sldChg chg="add">
        <pc:chgData name="Tho, Nguyen Van" userId="dd9e4918-ac6f-40e7-a537-7fad7f86e46c" providerId="ADAL" clId="{14EED030-27BF-447D-95FA-16908C760EB2}" dt="2024-06-27T07:34:20.093" v="0"/>
        <pc:sldMkLst>
          <pc:docMk/>
          <pc:sldMk cId="3855075583" sldId="475"/>
        </pc:sldMkLst>
      </pc:sldChg>
      <pc:sldChg chg="modSp add mod">
        <pc:chgData name="Tho, Nguyen Van" userId="dd9e4918-ac6f-40e7-a537-7fad7f86e46c" providerId="ADAL" clId="{14EED030-27BF-447D-95FA-16908C760EB2}" dt="2024-06-28T09:06:54.856" v="2788" actId="20577"/>
        <pc:sldMkLst>
          <pc:docMk/>
          <pc:sldMk cId="2426485532" sldId="476"/>
        </pc:sldMkLst>
      </pc:sldChg>
      <pc:sldChg chg="add">
        <pc:chgData name="Tho, Nguyen Van" userId="dd9e4918-ac6f-40e7-a537-7fad7f86e46c" providerId="ADAL" clId="{14EED030-27BF-447D-95FA-16908C760EB2}" dt="2024-06-27T07:34:20.093" v="0"/>
        <pc:sldMkLst>
          <pc:docMk/>
          <pc:sldMk cId="1632012051" sldId="477"/>
        </pc:sldMkLst>
      </pc:sldChg>
      <pc:sldChg chg="add">
        <pc:chgData name="Tho, Nguyen Van" userId="dd9e4918-ac6f-40e7-a537-7fad7f86e46c" providerId="ADAL" clId="{14EED030-27BF-447D-95FA-16908C760EB2}" dt="2024-06-27T07:34:20.093" v="0"/>
        <pc:sldMkLst>
          <pc:docMk/>
          <pc:sldMk cId="2191496912" sldId="478"/>
        </pc:sldMkLst>
      </pc:sldChg>
      <pc:sldChg chg="modSp add mod">
        <pc:chgData name="Tho, Nguyen Van" userId="dd9e4918-ac6f-40e7-a537-7fad7f86e46c" providerId="ADAL" clId="{14EED030-27BF-447D-95FA-16908C760EB2}" dt="2024-06-30T06:40:44.445" v="3301" actId="1076"/>
        <pc:sldMkLst>
          <pc:docMk/>
          <pc:sldMk cId="1931438029" sldId="479"/>
        </pc:sldMkLst>
      </pc:sldChg>
      <pc:sldChg chg="add">
        <pc:chgData name="Tho, Nguyen Van" userId="dd9e4918-ac6f-40e7-a537-7fad7f86e46c" providerId="ADAL" clId="{14EED030-27BF-447D-95FA-16908C760EB2}" dt="2024-06-27T07:34:20.093" v="0"/>
        <pc:sldMkLst>
          <pc:docMk/>
          <pc:sldMk cId="2603990208" sldId="520"/>
        </pc:sldMkLst>
      </pc:sldChg>
      <pc:sldChg chg="del">
        <pc:chgData name="Tho, Nguyen Van" userId="dd9e4918-ac6f-40e7-a537-7fad7f86e46c" providerId="ADAL" clId="{14EED030-27BF-447D-95FA-16908C760EB2}" dt="2024-06-28T07:03:24.171" v="325" actId="2696"/>
        <pc:sldMkLst>
          <pc:docMk/>
          <pc:sldMk cId="3000764362" sldId="757"/>
        </pc:sldMkLst>
      </pc:sldChg>
      <pc:sldChg chg="add del">
        <pc:chgData name="Tho, Nguyen Van" userId="dd9e4918-ac6f-40e7-a537-7fad7f86e46c" providerId="ADAL" clId="{14EED030-27BF-447D-95FA-16908C760EB2}" dt="2024-06-28T07:23:22.572" v="1259" actId="47"/>
        <pc:sldMkLst>
          <pc:docMk/>
          <pc:sldMk cId="3657209877" sldId="757"/>
        </pc:sldMkLst>
      </pc:sldChg>
      <pc:sldChg chg="add">
        <pc:chgData name="Tho, Nguyen Van" userId="dd9e4918-ac6f-40e7-a537-7fad7f86e46c" providerId="ADAL" clId="{14EED030-27BF-447D-95FA-16908C760EB2}" dt="2024-06-27T07:34:20.093" v="0"/>
        <pc:sldMkLst>
          <pc:docMk/>
          <pc:sldMk cId="4115745403" sldId="817"/>
        </pc:sldMkLst>
      </pc:sldChg>
      <pc:sldChg chg="add">
        <pc:chgData name="Tho, Nguyen Van" userId="dd9e4918-ac6f-40e7-a537-7fad7f86e46c" providerId="ADAL" clId="{14EED030-27BF-447D-95FA-16908C760EB2}" dt="2024-06-27T07:34:20.093" v="0"/>
        <pc:sldMkLst>
          <pc:docMk/>
          <pc:sldMk cId="1915117214" sldId="818"/>
        </pc:sldMkLst>
      </pc:sldChg>
      <pc:sldChg chg="add modTransition">
        <pc:chgData name="Tho, Nguyen Van" userId="dd9e4918-ac6f-40e7-a537-7fad7f86e46c" providerId="ADAL" clId="{14EED030-27BF-447D-95FA-16908C760EB2}" dt="2024-06-27T07:34:20.093" v="0"/>
        <pc:sldMkLst>
          <pc:docMk/>
          <pc:sldMk cId="3125140637" sldId="922"/>
        </pc:sldMkLst>
      </pc:sldChg>
      <pc:sldChg chg="add">
        <pc:chgData name="Tho, Nguyen Van" userId="dd9e4918-ac6f-40e7-a537-7fad7f86e46c" providerId="ADAL" clId="{14EED030-27BF-447D-95FA-16908C760EB2}" dt="2024-06-27T07:34:20.093" v="0"/>
        <pc:sldMkLst>
          <pc:docMk/>
          <pc:sldMk cId="1849677855" sldId="923"/>
        </pc:sldMkLst>
      </pc:sldChg>
      <pc:sldChg chg="add">
        <pc:chgData name="Tho, Nguyen Van" userId="dd9e4918-ac6f-40e7-a537-7fad7f86e46c" providerId="ADAL" clId="{14EED030-27BF-447D-95FA-16908C760EB2}" dt="2024-06-27T07:34:20.093" v="0"/>
        <pc:sldMkLst>
          <pc:docMk/>
          <pc:sldMk cId="3384000072" sldId="1153"/>
        </pc:sldMkLst>
      </pc:sldChg>
      <pc:sldChg chg="add">
        <pc:chgData name="Tho, Nguyen Van" userId="dd9e4918-ac6f-40e7-a537-7fad7f86e46c" providerId="ADAL" clId="{14EED030-27BF-447D-95FA-16908C760EB2}" dt="2024-06-27T07:34:20.093" v="0"/>
        <pc:sldMkLst>
          <pc:docMk/>
          <pc:sldMk cId="800350156" sldId="1261"/>
        </pc:sldMkLst>
      </pc:sldChg>
      <pc:sldChg chg="add">
        <pc:chgData name="Tho, Nguyen Van" userId="dd9e4918-ac6f-40e7-a537-7fad7f86e46c" providerId="ADAL" clId="{14EED030-27BF-447D-95FA-16908C760EB2}" dt="2024-06-27T07:34:20.093" v="0"/>
        <pc:sldMkLst>
          <pc:docMk/>
          <pc:sldMk cId="251982323" sldId="1304"/>
        </pc:sldMkLst>
      </pc:sldChg>
      <pc:sldChg chg="del">
        <pc:chgData name="Tho, Nguyen Van" userId="dd9e4918-ac6f-40e7-a537-7fad7f86e46c" providerId="ADAL" clId="{14EED030-27BF-447D-95FA-16908C760EB2}" dt="2024-06-28T07:03:24.171" v="325" actId="2696"/>
        <pc:sldMkLst>
          <pc:docMk/>
          <pc:sldMk cId="1080533185" sldId="16771909"/>
        </pc:sldMkLst>
      </pc:sldChg>
      <pc:sldChg chg="add del">
        <pc:chgData name="Tho, Nguyen Van" userId="dd9e4918-ac6f-40e7-a537-7fad7f86e46c" providerId="ADAL" clId="{14EED030-27BF-447D-95FA-16908C760EB2}" dt="2024-06-28T07:23:22.572" v="1259" actId="47"/>
        <pc:sldMkLst>
          <pc:docMk/>
          <pc:sldMk cId="2461264348" sldId="16771909"/>
        </pc:sldMkLst>
      </pc:sldChg>
      <pc:sldChg chg="add del">
        <pc:chgData name="Tho, Nguyen Van" userId="dd9e4918-ac6f-40e7-a537-7fad7f86e46c" providerId="ADAL" clId="{14EED030-27BF-447D-95FA-16908C760EB2}" dt="2024-06-28T07:23:22.572" v="1259" actId="47"/>
        <pc:sldMkLst>
          <pc:docMk/>
          <pc:sldMk cId="841235065" sldId="16771957"/>
        </pc:sldMkLst>
      </pc:sldChg>
      <pc:sldChg chg="del">
        <pc:chgData name="Tho, Nguyen Van" userId="dd9e4918-ac6f-40e7-a537-7fad7f86e46c" providerId="ADAL" clId="{14EED030-27BF-447D-95FA-16908C760EB2}" dt="2024-06-28T07:03:24.171" v="325" actId="2696"/>
        <pc:sldMkLst>
          <pc:docMk/>
          <pc:sldMk cId="3990464152" sldId="16771957"/>
        </pc:sldMkLst>
      </pc:sldChg>
      <pc:sldChg chg="del">
        <pc:chgData name="Tho, Nguyen Van" userId="dd9e4918-ac6f-40e7-a537-7fad7f86e46c" providerId="ADAL" clId="{14EED030-27BF-447D-95FA-16908C760EB2}" dt="2024-06-28T07:03:24.171" v="325" actId="2696"/>
        <pc:sldMkLst>
          <pc:docMk/>
          <pc:sldMk cId="0" sldId="16771959"/>
        </pc:sldMkLst>
      </pc:sldChg>
      <pc:sldChg chg="add del">
        <pc:chgData name="Tho, Nguyen Van" userId="dd9e4918-ac6f-40e7-a537-7fad7f86e46c" providerId="ADAL" clId="{14EED030-27BF-447D-95FA-16908C760EB2}" dt="2024-06-28T07:23:22.572" v="1259" actId="47"/>
        <pc:sldMkLst>
          <pc:docMk/>
          <pc:sldMk cId="2363052906" sldId="16771959"/>
        </pc:sldMkLst>
      </pc:sldChg>
      <pc:sldChg chg="add">
        <pc:chgData name="Tho, Nguyen Van" userId="dd9e4918-ac6f-40e7-a537-7fad7f86e46c" providerId="ADAL" clId="{14EED030-27BF-447D-95FA-16908C760EB2}" dt="2024-06-27T07:34:20.093" v="0"/>
        <pc:sldMkLst>
          <pc:docMk/>
          <pc:sldMk cId="1110538801" sldId="1881839809"/>
        </pc:sldMkLst>
      </pc:sldChg>
      <pc:sldChg chg="add">
        <pc:chgData name="Tho, Nguyen Van" userId="dd9e4918-ac6f-40e7-a537-7fad7f86e46c" providerId="ADAL" clId="{14EED030-27BF-447D-95FA-16908C760EB2}" dt="2024-06-27T07:34:20.093" v="0"/>
        <pc:sldMkLst>
          <pc:docMk/>
          <pc:sldMk cId="562373276" sldId="1881839814"/>
        </pc:sldMkLst>
      </pc:sldChg>
      <pc:sldChg chg="add">
        <pc:chgData name="Tho, Nguyen Van" userId="dd9e4918-ac6f-40e7-a537-7fad7f86e46c" providerId="ADAL" clId="{14EED030-27BF-447D-95FA-16908C760EB2}" dt="2024-06-27T07:34:20.093" v="0"/>
        <pc:sldMkLst>
          <pc:docMk/>
          <pc:sldMk cId="825356384" sldId="1881839828"/>
        </pc:sldMkLst>
      </pc:sldChg>
      <pc:sldChg chg="add">
        <pc:chgData name="Tho, Nguyen Van" userId="dd9e4918-ac6f-40e7-a537-7fad7f86e46c" providerId="ADAL" clId="{14EED030-27BF-447D-95FA-16908C760EB2}" dt="2024-06-27T07:34:20.093" v="0"/>
        <pc:sldMkLst>
          <pc:docMk/>
          <pc:sldMk cId="4093358424" sldId="2145705892"/>
        </pc:sldMkLst>
      </pc:sldChg>
      <pc:sldChg chg="modSp add mod">
        <pc:chgData name="Tho, Nguyen Van" userId="dd9e4918-ac6f-40e7-a537-7fad7f86e46c" providerId="ADAL" clId="{14EED030-27BF-447D-95FA-16908C760EB2}" dt="2024-06-30T06:41:04.708" v="3306" actId="207"/>
        <pc:sldMkLst>
          <pc:docMk/>
          <pc:sldMk cId="381711912" sldId="2145705893"/>
        </pc:sldMkLst>
      </pc:sldChg>
      <pc:sldChg chg="modSp add mod">
        <pc:chgData name="Tho, Nguyen Van" userId="dd9e4918-ac6f-40e7-a537-7fad7f86e46c" providerId="ADAL" clId="{14EED030-27BF-447D-95FA-16908C760EB2}" dt="2024-06-30T06:43:16.599" v="3333" actId="207"/>
        <pc:sldMkLst>
          <pc:docMk/>
          <pc:sldMk cId="2487124634" sldId="2145705894"/>
        </pc:sldMkLst>
      </pc:sldChg>
      <pc:sldChg chg="add del">
        <pc:chgData name="Tho, Nguyen Van" userId="dd9e4918-ac6f-40e7-a537-7fad7f86e46c" providerId="ADAL" clId="{14EED030-27BF-447D-95FA-16908C760EB2}" dt="2024-06-28T06:52:43.155" v="30" actId="47"/>
        <pc:sldMkLst>
          <pc:docMk/>
          <pc:sldMk cId="2430375576" sldId="2145705896"/>
        </pc:sldMkLst>
      </pc:sldChg>
      <pc:sldChg chg="add del">
        <pc:chgData name="Tho, Nguyen Van" userId="dd9e4918-ac6f-40e7-a537-7fad7f86e46c" providerId="ADAL" clId="{14EED030-27BF-447D-95FA-16908C760EB2}" dt="2024-06-28T08:57:07.132" v="2652" actId="47"/>
        <pc:sldMkLst>
          <pc:docMk/>
          <pc:sldMk cId="2619901001" sldId="2145705900"/>
        </pc:sldMkLst>
      </pc:sldChg>
      <pc:sldChg chg="add">
        <pc:chgData name="Tho, Nguyen Van" userId="dd9e4918-ac6f-40e7-a537-7fad7f86e46c" providerId="ADAL" clId="{14EED030-27BF-447D-95FA-16908C760EB2}" dt="2024-06-27T07:34:20.093" v="0"/>
        <pc:sldMkLst>
          <pc:docMk/>
          <pc:sldMk cId="3024463874" sldId="2145705901"/>
        </pc:sldMkLst>
      </pc:sldChg>
      <pc:sldChg chg="add">
        <pc:chgData name="Tho, Nguyen Van" userId="dd9e4918-ac6f-40e7-a537-7fad7f86e46c" providerId="ADAL" clId="{14EED030-27BF-447D-95FA-16908C760EB2}" dt="2024-06-27T07:34:20.093" v="0"/>
        <pc:sldMkLst>
          <pc:docMk/>
          <pc:sldMk cId="3661934330" sldId="2145705903"/>
        </pc:sldMkLst>
      </pc:sldChg>
      <pc:sldChg chg="add">
        <pc:chgData name="Tho, Nguyen Van" userId="dd9e4918-ac6f-40e7-a537-7fad7f86e46c" providerId="ADAL" clId="{14EED030-27BF-447D-95FA-16908C760EB2}" dt="2024-06-27T07:34:20.093" v="0"/>
        <pc:sldMkLst>
          <pc:docMk/>
          <pc:sldMk cId="528799016" sldId="2145705905"/>
        </pc:sldMkLst>
      </pc:sldChg>
      <pc:sldChg chg="add">
        <pc:chgData name="Tho, Nguyen Van" userId="dd9e4918-ac6f-40e7-a537-7fad7f86e46c" providerId="ADAL" clId="{14EED030-27BF-447D-95FA-16908C760EB2}" dt="2024-06-27T07:34:20.093" v="0"/>
        <pc:sldMkLst>
          <pc:docMk/>
          <pc:sldMk cId="366288446" sldId="2145705907"/>
        </pc:sldMkLst>
      </pc:sldChg>
      <pc:sldChg chg="add">
        <pc:chgData name="Tho, Nguyen Van" userId="dd9e4918-ac6f-40e7-a537-7fad7f86e46c" providerId="ADAL" clId="{14EED030-27BF-447D-95FA-16908C760EB2}" dt="2024-06-27T07:34:20.093" v="0"/>
        <pc:sldMkLst>
          <pc:docMk/>
          <pc:sldMk cId="3866040367" sldId="2145705909"/>
        </pc:sldMkLst>
      </pc:sldChg>
      <pc:sldChg chg="add">
        <pc:chgData name="Tho, Nguyen Van" userId="dd9e4918-ac6f-40e7-a537-7fad7f86e46c" providerId="ADAL" clId="{14EED030-27BF-447D-95FA-16908C760EB2}" dt="2024-06-27T07:34:20.093" v="0"/>
        <pc:sldMkLst>
          <pc:docMk/>
          <pc:sldMk cId="2918691787" sldId="2145705910"/>
        </pc:sldMkLst>
      </pc:sldChg>
      <pc:sldChg chg="add del">
        <pc:chgData name="Tho, Nguyen Van" userId="dd9e4918-ac6f-40e7-a537-7fad7f86e46c" providerId="ADAL" clId="{14EED030-27BF-447D-95FA-16908C760EB2}" dt="2024-06-28T08:56:45.414" v="2650" actId="47"/>
        <pc:sldMkLst>
          <pc:docMk/>
          <pc:sldMk cId="3236374922" sldId="2145705911"/>
        </pc:sldMkLst>
      </pc:sldChg>
      <pc:sldChg chg="add">
        <pc:chgData name="Tho, Nguyen Van" userId="dd9e4918-ac6f-40e7-a537-7fad7f86e46c" providerId="ADAL" clId="{14EED030-27BF-447D-95FA-16908C760EB2}" dt="2024-06-27T07:34:20.093" v="0"/>
        <pc:sldMkLst>
          <pc:docMk/>
          <pc:sldMk cId="1418473360" sldId="2145705912"/>
        </pc:sldMkLst>
      </pc:sldChg>
      <pc:sldChg chg="add">
        <pc:chgData name="Tho, Nguyen Van" userId="dd9e4918-ac6f-40e7-a537-7fad7f86e46c" providerId="ADAL" clId="{14EED030-27BF-447D-95FA-16908C760EB2}" dt="2024-06-27T07:34:20.093" v="0"/>
        <pc:sldMkLst>
          <pc:docMk/>
          <pc:sldMk cId="4118507947" sldId="2145705913"/>
        </pc:sldMkLst>
      </pc:sldChg>
      <pc:sldChg chg="add">
        <pc:chgData name="Tho, Nguyen Van" userId="dd9e4918-ac6f-40e7-a537-7fad7f86e46c" providerId="ADAL" clId="{14EED030-27BF-447D-95FA-16908C760EB2}" dt="2024-06-27T07:34:20.093" v="0"/>
        <pc:sldMkLst>
          <pc:docMk/>
          <pc:sldMk cId="2780610980" sldId="2145705914"/>
        </pc:sldMkLst>
      </pc:sldChg>
      <pc:sldChg chg="add">
        <pc:chgData name="Tho, Nguyen Van" userId="dd9e4918-ac6f-40e7-a537-7fad7f86e46c" providerId="ADAL" clId="{14EED030-27BF-447D-95FA-16908C760EB2}" dt="2024-06-27T07:34:20.093" v="0"/>
        <pc:sldMkLst>
          <pc:docMk/>
          <pc:sldMk cId="3949712870" sldId="2145705915"/>
        </pc:sldMkLst>
      </pc:sldChg>
      <pc:sldChg chg="del">
        <pc:chgData name="Tho, Nguyen Van" userId="dd9e4918-ac6f-40e7-a537-7fad7f86e46c" providerId="ADAL" clId="{14EED030-27BF-447D-95FA-16908C760EB2}" dt="2024-06-27T07:49:53.104" v="28" actId="47"/>
        <pc:sldMkLst>
          <pc:docMk/>
          <pc:sldMk cId="2313131627" sldId="2145705917"/>
        </pc:sldMkLst>
      </pc:sldChg>
      <pc:sldChg chg="del">
        <pc:chgData name="Tho, Nguyen Van" userId="dd9e4918-ac6f-40e7-a537-7fad7f86e46c" providerId="ADAL" clId="{14EED030-27BF-447D-95FA-16908C760EB2}" dt="2024-06-28T07:03:24.171" v="325" actId="2696"/>
        <pc:sldMkLst>
          <pc:docMk/>
          <pc:sldMk cId="287176522" sldId="2145705918"/>
        </pc:sldMkLst>
      </pc:sldChg>
      <pc:sldChg chg="add del">
        <pc:chgData name="Tho, Nguyen Van" userId="dd9e4918-ac6f-40e7-a537-7fad7f86e46c" providerId="ADAL" clId="{14EED030-27BF-447D-95FA-16908C760EB2}" dt="2024-06-28T07:23:22.572" v="1259" actId="47"/>
        <pc:sldMkLst>
          <pc:docMk/>
          <pc:sldMk cId="1266369125" sldId="2145705918"/>
        </pc:sldMkLst>
      </pc:sldChg>
      <pc:sldChg chg="add">
        <pc:chgData name="Tho, Nguyen Van" userId="dd9e4918-ac6f-40e7-a537-7fad7f86e46c" providerId="ADAL" clId="{14EED030-27BF-447D-95FA-16908C760EB2}" dt="2024-06-27T07:34:20.093" v="0"/>
        <pc:sldMkLst>
          <pc:docMk/>
          <pc:sldMk cId="3851483410" sldId="2145705920"/>
        </pc:sldMkLst>
      </pc:sldChg>
      <pc:sldChg chg="add">
        <pc:chgData name="Tho, Nguyen Van" userId="dd9e4918-ac6f-40e7-a537-7fad7f86e46c" providerId="ADAL" clId="{14EED030-27BF-447D-95FA-16908C760EB2}" dt="2024-06-27T07:34:20.093" v="0"/>
        <pc:sldMkLst>
          <pc:docMk/>
          <pc:sldMk cId="3385742392" sldId="2145705921"/>
        </pc:sldMkLst>
      </pc:sldChg>
      <pc:sldChg chg="add">
        <pc:chgData name="Tho, Nguyen Van" userId="dd9e4918-ac6f-40e7-a537-7fad7f86e46c" providerId="ADAL" clId="{14EED030-27BF-447D-95FA-16908C760EB2}" dt="2024-06-27T07:34:20.093" v="0"/>
        <pc:sldMkLst>
          <pc:docMk/>
          <pc:sldMk cId="1730509134" sldId="2145705922"/>
        </pc:sldMkLst>
      </pc:sldChg>
      <pc:sldChg chg="add">
        <pc:chgData name="Tho, Nguyen Van" userId="dd9e4918-ac6f-40e7-a537-7fad7f86e46c" providerId="ADAL" clId="{14EED030-27BF-447D-95FA-16908C760EB2}" dt="2024-06-27T07:34:20.093" v="0"/>
        <pc:sldMkLst>
          <pc:docMk/>
          <pc:sldMk cId="3196885437" sldId="2145705923"/>
        </pc:sldMkLst>
      </pc:sldChg>
      <pc:sldChg chg="add">
        <pc:chgData name="Tho, Nguyen Van" userId="dd9e4918-ac6f-40e7-a537-7fad7f86e46c" providerId="ADAL" clId="{14EED030-27BF-447D-95FA-16908C760EB2}" dt="2024-06-27T07:34:20.093" v="0"/>
        <pc:sldMkLst>
          <pc:docMk/>
          <pc:sldMk cId="2185250407" sldId="2145705924"/>
        </pc:sldMkLst>
      </pc:sldChg>
      <pc:sldChg chg="add">
        <pc:chgData name="Tho, Nguyen Van" userId="dd9e4918-ac6f-40e7-a537-7fad7f86e46c" providerId="ADAL" clId="{14EED030-27BF-447D-95FA-16908C760EB2}" dt="2024-06-27T07:34:20.093" v="0"/>
        <pc:sldMkLst>
          <pc:docMk/>
          <pc:sldMk cId="3073596119" sldId="2145705926"/>
        </pc:sldMkLst>
      </pc:sldChg>
      <pc:sldChg chg="add">
        <pc:chgData name="Tho, Nguyen Van" userId="dd9e4918-ac6f-40e7-a537-7fad7f86e46c" providerId="ADAL" clId="{14EED030-27BF-447D-95FA-16908C760EB2}" dt="2024-06-27T07:34:20.093" v="0"/>
        <pc:sldMkLst>
          <pc:docMk/>
          <pc:sldMk cId="606795671" sldId="2145705928"/>
        </pc:sldMkLst>
      </pc:sldChg>
      <pc:sldChg chg="add">
        <pc:chgData name="Tho, Nguyen Van" userId="dd9e4918-ac6f-40e7-a537-7fad7f86e46c" providerId="ADAL" clId="{14EED030-27BF-447D-95FA-16908C760EB2}" dt="2024-06-27T07:34:20.093" v="0"/>
        <pc:sldMkLst>
          <pc:docMk/>
          <pc:sldMk cId="282887101" sldId="2145705929"/>
        </pc:sldMkLst>
      </pc:sldChg>
      <pc:sldChg chg="add">
        <pc:chgData name="Tho, Nguyen Van" userId="dd9e4918-ac6f-40e7-a537-7fad7f86e46c" providerId="ADAL" clId="{14EED030-27BF-447D-95FA-16908C760EB2}" dt="2024-06-27T07:34:20.093" v="0"/>
        <pc:sldMkLst>
          <pc:docMk/>
          <pc:sldMk cId="3429417933" sldId="2145705931"/>
        </pc:sldMkLst>
      </pc:sldChg>
      <pc:sldChg chg="add">
        <pc:chgData name="Tho, Nguyen Van" userId="dd9e4918-ac6f-40e7-a537-7fad7f86e46c" providerId="ADAL" clId="{14EED030-27BF-447D-95FA-16908C760EB2}" dt="2024-06-27T07:34:20.093" v="0"/>
        <pc:sldMkLst>
          <pc:docMk/>
          <pc:sldMk cId="3596775756" sldId="2145705934"/>
        </pc:sldMkLst>
      </pc:sldChg>
      <pc:sldChg chg="add">
        <pc:chgData name="Tho, Nguyen Van" userId="dd9e4918-ac6f-40e7-a537-7fad7f86e46c" providerId="ADAL" clId="{14EED030-27BF-447D-95FA-16908C760EB2}" dt="2024-06-27T07:34:20.093" v="0"/>
        <pc:sldMkLst>
          <pc:docMk/>
          <pc:sldMk cId="48557244" sldId="2145705935"/>
        </pc:sldMkLst>
      </pc:sldChg>
      <pc:sldChg chg="add">
        <pc:chgData name="Tho, Nguyen Van" userId="dd9e4918-ac6f-40e7-a537-7fad7f86e46c" providerId="ADAL" clId="{14EED030-27BF-447D-95FA-16908C760EB2}" dt="2024-06-27T07:34:20.093" v="0"/>
        <pc:sldMkLst>
          <pc:docMk/>
          <pc:sldMk cId="1989113418" sldId="2145705936"/>
        </pc:sldMkLst>
      </pc:sldChg>
      <pc:sldChg chg="add">
        <pc:chgData name="Tho, Nguyen Van" userId="dd9e4918-ac6f-40e7-a537-7fad7f86e46c" providerId="ADAL" clId="{14EED030-27BF-447D-95FA-16908C760EB2}" dt="2024-06-27T07:34:20.093" v="0"/>
        <pc:sldMkLst>
          <pc:docMk/>
          <pc:sldMk cId="867745107" sldId="2145705937"/>
        </pc:sldMkLst>
      </pc:sldChg>
      <pc:sldChg chg="add">
        <pc:chgData name="Tho, Nguyen Van" userId="dd9e4918-ac6f-40e7-a537-7fad7f86e46c" providerId="ADAL" clId="{14EED030-27BF-447D-95FA-16908C760EB2}" dt="2024-06-27T07:34:20.093" v="0"/>
        <pc:sldMkLst>
          <pc:docMk/>
          <pc:sldMk cId="3383193549" sldId="2145705938"/>
        </pc:sldMkLst>
      </pc:sldChg>
      <pc:sldChg chg="add">
        <pc:chgData name="Tho, Nguyen Van" userId="dd9e4918-ac6f-40e7-a537-7fad7f86e46c" providerId="ADAL" clId="{14EED030-27BF-447D-95FA-16908C760EB2}" dt="2024-06-27T07:34:20.093" v="0"/>
        <pc:sldMkLst>
          <pc:docMk/>
          <pc:sldMk cId="649515334" sldId="2145705939"/>
        </pc:sldMkLst>
      </pc:sldChg>
      <pc:sldChg chg="add">
        <pc:chgData name="Tho, Nguyen Van" userId="dd9e4918-ac6f-40e7-a537-7fad7f86e46c" providerId="ADAL" clId="{14EED030-27BF-447D-95FA-16908C760EB2}" dt="2024-06-27T07:34:20.093" v="0"/>
        <pc:sldMkLst>
          <pc:docMk/>
          <pc:sldMk cId="2261377474" sldId="2145705940"/>
        </pc:sldMkLst>
      </pc:sldChg>
      <pc:sldChg chg="modSp add mod">
        <pc:chgData name="Tho, Nguyen Van" userId="dd9e4918-ac6f-40e7-a537-7fad7f86e46c" providerId="ADAL" clId="{14EED030-27BF-447D-95FA-16908C760EB2}" dt="2024-06-30T06:30:33.588" v="3092" actId="207"/>
        <pc:sldMkLst>
          <pc:docMk/>
          <pc:sldMk cId="1948987756" sldId="2145705941"/>
        </pc:sldMkLst>
      </pc:sldChg>
      <pc:sldChg chg="add">
        <pc:chgData name="Tho, Nguyen Van" userId="dd9e4918-ac6f-40e7-a537-7fad7f86e46c" providerId="ADAL" clId="{14EED030-27BF-447D-95FA-16908C760EB2}" dt="2024-06-27T07:34:20.093" v="0"/>
        <pc:sldMkLst>
          <pc:docMk/>
          <pc:sldMk cId="2734095310" sldId="2145705942"/>
        </pc:sldMkLst>
      </pc:sldChg>
      <pc:sldChg chg="add">
        <pc:chgData name="Tho, Nguyen Van" userId="dd9e4918-ac6f-40e7-a537-7fad7f86e46c" providerId="ADAL" clId="{14EED030-27BF-447D-95FA-16908C760EB2}" dt="2024-06-27T07:34:20.093" v="0"/>
        <pc:sldMkLst>
          <pc:docMk/>
          <pc:sldMk cId="2264857380" sldId="2145705943"/>
        </pc:sldMkLst>
      </pc:sldChg>
      <pc:sldChg chg="add">
        <pc:chgData name="Tho, Nguyen Van" userId="dd9e4918-ac6f-40e7-a537-7fad7f86e46c" providerId="ADAL" clId="{14EED030-27BF-447D-95FA-16908C760EB2}" dt="2024-06-27T07:34:20.093" v="0"/>
        <pc:sldMkLst>
          <pc:docMk/>
          <pc:sldMk cId="1196176146" sldId="2145705944"/>
        </pc:sldMkLst>
      </pc:sldChg>
      <pc:sldChg chg="add">
        <pc:chgData name="Tho, Nguyen Van" userId="dd9e4918-ac6f-40e7-a537-7fad7f86e46c" providerId="ADAL" clId="{14EED030-27BF-447D-95FA-16908C760EB2}" dt="2024-06-27T07:34:20.093" v="0"/>
        <pc:sldMkLst>
          <pc:docMk/>
          <pc:sldMk cId="3150896517" sldId="2145705945"/>
        </pc:sldMkLst>
      </pc:sldChg>
      <pc:sldChg chg="add">
        <pc:chgData name="Tho, Nguyen Van" userId="dd9e4918-ac6f-40e7-a537-7fad7f86e46c" providerId="ADAL" clId="{14EED030-27BF-447D-95FA-16908C760EB2}" dt="2024-06-27T07:34:20.093" v="0"/>
        <pc:sldMkLst>
          <pc:docMk/>
          <pc:sldMk cId="2317688191" sldId="2145705946"/>
        </pc:sldMkLst>
      </pc:sldChg>
      <pc:sldChg chg="add">
        <pc:chgData name="Tho, Nguyen Van" userId="dd9e4918-ac6f-40e7-a537-7fad7f86e46c" providerId="ADAL" clId="{14EED030-27BF-447D-95FA-16908C760EB2}" dt="2024-06-27T07:34:20.093" v="0"/>
        <pc:sldMkLst>
          <pc:docMk/>
          <pc:sldMk cId="2660940390" sldId="2147470856"/>
        </pc:sldMkLst>
      </pc:sldChg>
      <pc:sldChg chg="addSp delSp modSp add del mod">
        <pc:chgData name="Tho, Nguyen Van" userId="dd9e4918-ac6f-40e7-a537-7fad7f86e46c" providerId="ADAL" clId="{14EED030-27BF-447D-95FA-16908C760EB2}" dt="2024-06-28T07:00:55.779" v="314" actId="47"/>
        <pc:sldMkLst>
          <pc:docMk/>
          <pc:sldMk cId="3530169170" sldId="2147470881"/>
        </pc:sldMkLst>
      </pc:sldChg>
      <pc:sldChg chg="add del">
        <pc:chgData name="Tho, Nguyen Van" userId="dd9e4918-ac6f-40e7-a537-7fad7f86e46c" providerId="ADAL" clId="{14EED030-27BF-447D-95FA-16908C760EB2}" dt="2024-06-27T07:41:13.811" v="3" actId="47"/>
        <pc:sldMkLst>
          <pc:docMk/>
          <pc:sldMk cId="2882411898" sldId="2147470882"/>
        </pc:sldMkLst>
      </pc:sldChg>
      <pc:sldChg chg="add">
        <pc:chgData name="Tho, Nguyen Van" userId="dd9e4918-ac6f-40e7-a537-7fad7f86e46c" providerId="ADAL" clId="{14EED030-27BF-447D-95FA-16908C760EB2}" dt="2024-06-27T07:34:20.093" v="0"/>
        <pc:sldMkLst>
          <pc:docMk/>
          <pc:sldMk cId="2060716881" sldId="2147470885"/>
        </pc:sldMkLst>
      </pc:sldChg>
      <pc:sldChg chg="add del">
        <pc:chgData name="Tho, Nguyen Van" userId="dd9e4918-ac6f-40e7-a537-7fad7f86e46c" providerId="ADAL" clId="{14EED030-27BF-447D-95FA-16908C760EB2}" dt="2024-06-28T08:56:45.414" v="2650" actId="47"/>
        <pc:sldMkLst>
          <pc:docMk/>
          <pc:sldMk cId="4110412935" sldId="2147470887"/>
        </pc:sldMkLst>
      </pc:sldChg>
      <pc:sldChg chg="del">
        <pc:chgData name="Tho, Nguyen Van" userId="dd9e4918-ac6f-40e7-a537-7fad7f86e46c" providerId="ADAL" clId="{14EED030-27BF-447D-95FA-16908C760EB2}" dt="2024-06-28T07:03:24.171" v="325" actId="2696"/>
        <pc:sldMkLst>
          <pc:docMk/>
          <pc:sldMk cId="150633863" sldId="2147470888"/>
        </pc:sldMkLst>
      </pc:sldChg>
      <pc:sldChg chg="modSp add mod">
        <pc:chgData name="Tho, Nguyen Van" userId="dd9e4918-ac6f-40e7-a537-7fad7f86e46c" providerId="ADAL" clId="{14EED030-27BF-447D-95FA-16908C760EB2}" dt="2024-06-28T07:46:45.373" v="1389" actId="207"/>
        <pc:sldMkLst>
          <pc:docMk/>
          <pc:sldMk cId="2370331425" sldId="2147470888"/>
        </pc:sldMkLst>
      </pc:sldChg>
      <pc:sldChg chg="add del">
        <pc:chgData name="Tho, Nguyen Van" userId="dd9e4918-ac6f-40e7-a537-7fad7f86e46c" providerId="ADAL" clId="{14EED030-27BF-447D-95FA-16908C760EB2}" dt="2024-06-28T08:56:45.414" v="2650" actId="47"/>
        <pc:sldMkLst>
          <pc:docMk/>
          <pc:sldMk cId="2475875606" sldId="2147470889"/>
        </pc:sldMkLst>
      </pc:sldChg>
      <pc:sldChg chg="add del">
        <pc:chgData name="Tho, Nguyen Van" userId="dd9e4918-ac6f-40e7-a537-7fad7f86e46c" providerId="ADAL" clId="{14EED030-27BF-447D-95FA-16908C760EB2}" dt="2024-06-28T08:56:53.392" v="2651" actId="47"/>
        <pc:sldMkLst>
          <pc:docMk/>
          <pc:sldMk cId="2097529614" sldId="2147470890"/>
        </pc:sldMkLst>
      </pc:sldChg>
      <pc:sldChg chg="add del">
        <pc:chgData name="Tho, Nguyen Van" userId="dd9e4918-ac6f-40e7-a537-7fad7f86e46c" providerId="ADAL" clId="{14EED030-27BF-447D-95FA-16908C760EB2}" dt="2024-06-28T08:57:11.237" v="2654" actId="47"/>
        <pc:sldMkLst>
          <pc:docMk/>
          <pc:sldMk cId="2766652752" sldId="2147470891"/>
        </pc:sldMkLst>
      </pc:sldChg>
      <pc:sldChg chg="add">
        <pc:chgData name="Tho, Nguyen Van" userId="dd9e4918-ac6f-40e7-a537-7fad7f86e46c" providerId="ADAL" clId="{14EED030-27BF-447D-95FA-16908C760EB2}" dt="2024-06-27T07:34:20.093" v="0"/>
        <pc:sldMkLst>
          <pc:docMk/>
          <pc:sldMk cId="1609841704" sldId="2147470892"/>
        </pc:sldMkLst>
      </pc:sldChg>
      <pc:sldChg chg="add">
        <pc:chgData name="Tho, Nguyen Van" userId="dd9e4918-ac6f-40e7-a537-7fad7f86e46c" providerId="ADAL" clId="{14EED030-27BF-447D-95FA-16908C760EB2}" dt="2024-06-27T07:34:20.093" v="0"/>
        <pc:sldMkLst>
          <pc:docMk/>
          <pc:sldMk cId="531142051" sldId="2147470893"/>
        </pc:sldMkLst>
      </pc:sldChg>
      <pc:sldChg chg="add">
        <pc:chgData name="Tho, Nguyen Van" userId="dd9e4918-ac6f-40e7-a537-7fad7f86e46c" providerId="ADAL" clId="{14EED030-27BF-447D-95FA-16908C760EB2}" dt="2024-06-27T07:34:20.093" v="0"/>
        <pc:sldMkLst>
          <pc:docMk/>
          <pc:sldMk cId="1454284712" sldId="2147470896"/>
        </pc:sldMkLst>
      </pc:sldChg>
      <pc:sldChg chg="add">
        <pc:chgData name="Tho, Nguyen Van" userId="dd9e4918-ac6f-40e7-a537-7fad7f86e46c" providerId="ADAL" clId="{14EED030-27BF-447D-95FA-16908C760EB2}" dt="2024-06-27T07:34:20.093" v="0"/>
        <pc:sldMkLst>
          <pc:docMk/>
          <pc:sldMk cId="0" sldId="2147470897"/>
        </pc:sldMkLst>
      </pc:sldChg>
      <pc:sldChg chg="modSp add mod">
        <pc:chgData name="Tho, Nguyen Van" userId="dd9e4918-ac6f-40e7-a537-7fad7f86e46c" providerId="ADAL" clId="{14EED030-27BF-447D-95FA-16908C760EB2}" dt="2024-06-28T06:57:54.215" v="225" actId="27636"/>
        <pc:sldMkLst>
          <pc:docMk/>
          <pc:sldMk cId="816626217" sldId="2147470898"/>
        </pc:sldMkLst>
      </pc:sldChg>
      <pc:sldChg chg="modSp add mod">
        <pc:chgData name="Tho, Nguyen Van" userId="dd9e4918-ac6f-40e7-a537-7fad7f86e46c" providerId="ADAL" clId="{14EED030-27BF-447D-95FA-16908C760EB2}" dt="2024-06-28T06:57:54.245" v="226" actId="27636"/>
        <pc:sldMkLst>
          <pc:docMk/>
          <pc:sldMk cId="3968795661" sldId="2147470903"/>
        </pc:sldMkLst>
      </pc:sldChg>
      <pc:sldChg chg="add">
        <pc:chgData name="Tho, Nguyen Van" userId="dd9e4918-ac6f-40e7-a537-7fad7f86e46c" providerId="ADAL" clId="{14EED030-27BF-447D-95FA-16908C760EB2}" dt="2024-06-27T07:34:20.093" v="0"/>
        <pc:sldMkLst>
          <pc:docMk/>
          <pc:sldMk cId="2110225504" sldId="2147470905"/>
        </pc:sldMkLst>
      </pc:sldChg>
      <pc:sldChg chg="add">
        <pc:chgData name="Tho, Nguyen Van" userId="dd9e4918-ac6f-40e7-a537-7fad7f86e46c" providerId="ADAL" clId="{14EED030-27BF-447D-95FA-16908C760EB2}" dt="2024-06-27T07:34:20.093" v="0"/>
        <pc:sldMkLst>
          <pc:docMk/>
          <pc:sldMk cId="2331747017" sldId="2147470906"/>
        </pc:sldMkLst>
      </pc:sldChg>
      <pc:sldChg chg="add">
        <pc:chgData name="Tho, Nguyen Van" userId="dd9e4918-ac6f-40e7-a537-7fad7f86e46c" providerId="ADAL" clId="{14EED030-27BF-447D-95FA-16908C760EB2}" dt="2024-06-27T07:34:20.093" v="0"/>
        <pc:sldMkLst>
          <pc:docMk/>
          <pc:sldMk cId="1024562246" sldId="2147470907"/>
        </pc:sldMkLst>
      </pc:sldChg>
      <pc:sldChg chg="add">
        <pc:chgData name="Tho, Nguyen Van" userId="dd9e4918-ac6f-40e7-a537-7fad7f86e46c" providerId="ADAL" clId="{14EED030-27BF-447D-95FA-16908C760EB2}" dt="2024-06-27T07:34:20.093" v="0"/>
        <pc:sldMkLst>
          <pc:docMk/>
          <pc:sldMk cId="930373644" sldId="2147470908"/>
        </pc:sldMkLst>
      </pc:sldChg>
      <pc:sldChg chg="add">
        <pc:chgData name="Tho, Nguyen Van" userId="dd9e4918-ac6f-40e7-a537-7fad7f86e46c" providerId="ADAL" clId="{14EED030-27BF-447D-95FA-16908C760EB2}" dt="2024-06-27T07:34:20.093" v="0"/>
        <pc:sldMkLst>
          <pc:docMk/>
          <pc:sldMk cId="3060104482" sldId="2147470917"/>
        </pc:sldMkLst>
      </pc:sldChg>
      <pc:sldChg chg="add">
        <pc:chgData name="Tho, Nguyen Van" userId="dd9e4918-ac6f-40e7-a537-7fad7f86e46c" providerId="ADAL" clId="{14EED030-27BF-447D-95FA-16908C760EB2}" dt="2024-06-27T07:34:20.093" v="0"/>
        <pc:sldMkLst>
          <pc:docMk/>
          <pc:sldMk cId="1499732638" sldId="2147470918"/>
        </pc:sldMkLst>
      </pc:sldChg>
      <pc:sldChg chg="add">
        <pc:chgData name="Tho, Nguyen Van" userId="dd9e4918-ac6f-40e7-a537-7fad7f86e46c" providerId="ADAL" clId="{14EED030-27BF-447D-95FA-16908C760EB2}" dt="2024-06-27T07:34:20.093" v="0"/>
        <pc:sldMkLst>
          <pc:docMk/>
          <pc:sldMk cId="3057995389" sldId="2147470920"/>
        </pc:sldMkLst>
      </pc:sldChg>
      <pc:sldChg chg="add">
        <pc:chgData name="Tho, Nguyen Van" userId="dd9e4918-ac6f-40e7-a537-7fad7f86e46c" providerId="ADAL" clId="{14EED030-27BF-447D-95FA-16908C760EB2}" dt="2024-06-27T07:34:20.093" v="0"/>
        <pc:sldMkLst>
          <pc:docMk/>
          <pc:sldMk cId="3703899609" sldId="2147470921"/>
        </pc:sldMkLst>
      </pc:sldChg>
      <pc:sldChg chg="add">
        <pc:chgData name="Tho, Nguyen Van" userId="dd9e4918-ac6f-40e7-a537-7fad7f86e46c" providerId="ADAL" clId="{14EED030-27BF-447D-95FA-16908C760EB2}" dt="2024-06-27T07:34:20.093" v="0"/>
        <pc:sldMkLst>
          <pc:docMk/>
          <pc:sldMk cId="1384928593" sldId="2147470922"/>
        </pc:sldMkLst>
      </pc:sldChg>
      <pc:sldChg chg="add">
        <pc:chgData name="Tho, Nguyen Van" userId="dd9e4918-ac6f-40e7-a537-7fad7f86e46c" providerId="ADAL" clId="{14EED030-27BF-447D-95FA-16908C760EB2}" dt="2024-06-27T07:34:20.093" v="0"/>
        <pc:sldMkLst>
          <pc:docMk/>
          <pc:sldMk cId="255605757" sldId="2147470923"/>
        </pc:sldMkLst>
      </pc:sldChg>
      <pc:sldChg chg="add">
        <pc:chgData name="Tho, Nguyen Van" userId="dd9e4918-ac6f-40e7-a537-7fad7f86e46c" providerId="ADAL" clId="{14EED030-27BF-447D-95FA-16908C760EB2}" dt="2024-06-27T07:34:20.093" v="0"/>
        <pc:sldMkLst>
          <pc:docMk/>
          <pc:sldMk cId="846716438" sldId="2147470924"/>
        </pc:sldMkLst>
      </pc:sldChg>
      <pc:sldChg chg="add">
        <pc:chgData name="Tho, Nguyen Van" userId="dd9e4918-ac6f-40e7-a537-7fad7f86e46c" providerId="ADAL" clId="{14EED030-27BF-447D-95FA-16908C760EB2}" dt="2024-06-27T07:34:20.093" v="0"/>
        <pc:sldMkLst>
          <pc:docMk/>
          <pc:sldMk cId="673729478" sldId="2147470925"/>
        </pc:sldMkLst>
      </pc:sldChg>
      <pc:sldChg chg="add">
        <pc:chgData name="Tho, Nguyen Van" userId="dd9e4918-ac6f-40e7-a537-7fad7f86e46c" providerId="ADAL" clId="{14EED030-27BF-447D-95FA-16908C760EB2}" dt="2024-06-27T07:34:20.093" v="0"/>
        <pc:sldMkLst>
          <pc:docMk/>
          <pc:sldMk cId="889740009" sldId="2147470926"/>
        </pc:sldMkLst>
      </pc:sldChg>
      <pc:sldChg chg="add">
        <pc:chgData name="Tho, Nguyen Van" userId="dd9e4918-ac6f-40e7-a537-7fad7f86e46c" providerId="ADAL" clId="{14EED030-27BF-447D-95FA-16908C760EB2}" dt="2024-06-27T07:34:20.093" v="0"/>
        <pc:sldMkLst>
          <pc:docMk/>
          <pc:sldMk cId="1846095388" sldId="2147470927"/>
        </pc:sldMkLst>
      </pc:sldChg>
      <pc:sldChg chg="add">
        <pc:chgData name="Tho, Nguyen Van" userId="dd9e4918-ac6f-40e7-a537-7fad7f86e46c" providerId="ADAL" clId="{14EED030-27BF-447D-95FA-16908C760EB2}" dt="2024-06-27T07:34:20.093" v="0"/>
        <pc:sldMkLst>
          <pc:docMk/>
          <pc:sldMk cId="1078601238" sldId="2147470928"/>
        </pc:sldMkLst>
      </pc:sldChg>
      <pc:sldChg chg="add">
        <pc:chgData name="Tho, Nguyen Van" userId="dd9e4918-ac6f-40e7-a537-7fad7f86e46c" providerId="ADAL" clId="{14EED030-27BF-447D-95FA-16908C760EB2}" dt="2024-06-27T07:34:20.093" v="0"/>
        <pc:sldMkLst>
          <pc:docMk/>
          <pc:sldMk cId="1049296326" sldId="2147470929"/>
        </pc:sldMkLst>
      </pc:sldChg>
      <pc:sldChg chg="add">
        <pc:chgData name="Tho, Nguyen Van" userId="dd9e4918-ac6f-40e7-a537-7fad7f86e46c" providerId="ADAL" clId="{14EED030-27BF-447D-95FA-16908C760EB2}" dt="2024-06-27T07:34:20.093" v="0"/>
        <pc:sldMkLst>
          <pc:docMk/>
          <pc:sldMk cId="1993094061" sldId="2147470930"/>
        </pc:sldMkLst>
      </pc:sldChg>
      <pc:sldChg chg="add">
        <pc:chgData name="Tho, Nguyen Van" userId="dd9e4918-ac6f-40e7-a537-7fad7f86e46c" providerId="ADAL" clId="{14EED030-27BF-447D-95FA-16908C760EB2}" dt="2024-06-27T07:34:20.093" v="0"/>
        <pc:sldMkLst>
          <pc:docMk/>
          <pc:sldMk cId="1995015187" sldId="2147470931"/>
        </pc:sldMkLst>
      </pc:sldChg>
      <pc:sldChg chg="addSp modSp add mod">
        <pc:chgData name="Tho, Nguyen Van" userId="dd9e4918-ac6f-40e7-a537-7fad7f86e46c" providerId="ADAL" clId="{14EED030-27BF-447D-95FA-16908C760EB2}" dt="2024-06-30T05:44:25.134" v="3019" actId="122"/>
        <pc:sldMkLst>
          <pc:docMk/>
          <pc:sldMk cId="972527871" sldId="2147470932"/>
        </pc:sldMkLst>
      </pc:sldChg>
      <pc:sldChg chg="add">
        <pc:chgData name="Tho, Nguyen Van" userId="dd9e4918-ac6f-40e7-a537-7fad7f86e46c" providerId="ADAL" clId="{14EED030-27BF-447D-95FA-16908C760EB2}" dt="2024-06-27T07:34:20.093" v="0"/>
        <pc:sldMkLst>
          <pc:docMk/>
          <pc:sldMk cId="2494614747" sldId="2147470934"/>
        </pc:sldMkLst>
      </pc:sldChg>
      <pc:sldChg chg="add">
        <pc:chgData name="Tho, Nguyen Van" userId="dd9e4918-ac6f-40e7-a537-7fad7f86e46c" providerId="ADAL" clId="{14EED030-27BF-447D-95FA-16908C760EB2}" dt="2024-06-27T07:34:20.093" v="0"/>
        <pc:sldMkLst>
          <pc:docMk/>
          <pc:sldMk cId="4206598761" sldId="2147470935"/>
        </pc:sldMkLst>
      </pc:sldChg>
      <pc:sldChg chg="add">
        <pc:chgData name="Tho, Nguyen Van" userId="dd9e4918-ac6f-40e7-a537-7fad7f86e46c" providerId="ADAL" clId="{14EED030-27BF-447D-95FA-16908C760EB2}" dt="2024-06-27T07:34:20.093" v="0"/>
        <pc:sldMkLst>
          <pc:docMk/>
          <pc:sldMk cId="59908084" sldId="2147470936"/>
        </pc:sldMkLst>
      </pc:sldChg>
      <pc:sldChg chg="del">
        <pc:chgData name="Tho, Nguyen Van" userId="dd9e4918-ac6f-40e7-a537-7fad7f86e46c" providerId="ADAL" clId="{14EED030-27BF-447D-95FA-16908C760EB2}" dt="2024-06-28T07:03:18.786" v="324" actId="47"/>
        <pc:sldMkLst>
          <pc:docMk/>
          <pc:sldMk cId="577419975" sldId="2147470937"/>
        </pc:sldMkLst>
      </pc:sldChg>
      <pc:sldChg chg="add del">
        <pc:chgData name="Tho, Nguyen Van" userId="dd9e4918-ac6f-40e7-a537-7fad7f86e46c" providerId="ADAL" clId="{14EED030-27BF-447D-95FA-16908C760EB2}" dt="2024-06-28T07:23:22.572" v="1259" actId="47"/>
        <pc:sldMkLst>
          <pc:docMk/>
          <pc:sldMk cId="499691217" sldId="2147470938"/>
        </pc:sldMkLst>
      </pc:sldChg>
      <pc:sldChg chg="modSp del mod">
        <pc:chgData name="Tho, Nguyen Van" userId="dd9e4918-ac6f-40e7-a537-7fad7f86e46c" providerId="ADAL" clId="{14EED030-27BF-447D-95FA-16908C760EB2}" dt="2024-06-28T07:03:24.171" v="325" actId="2696"/>
        <pc:sldMkLst>
          <pc:docMk/>
          <pc:sldMk cId="605288659" sldId="2147470938"/>
        </pc:sldMkLst>
      </pc:sldChg>
      <pc:sldChg chg="del">
        <pc:chgData name="Tho, Nguyen Van" userId="dd9e4918-ac6f-40e7-a537-7fad7f86e46c" providerId="ADAL" clId="{14EED030-27BF-447D-95FA-16908C760EB2}" dt="2024-06-28T07:03:24.171" v="325" actId="2696"/>
        <pc:sldMkLst>
          <pc:docMk/>
          <pc:sldMk cId="478276550" sldId="2147473608"/>
        </pc:sldMkLst>
      </pc:sldChg>
      <pc:sldChg chg="add del">
        <pc:chgData name="Tho, Nguyen Van" userId="dd9e4918-ac6f-40e7-a537-7fad7f86e46c" providerId="ADAL" clId="{14EED030-27BF-447D-95FA-16908C760EB2}" dt="2024-06-28T07:23:22.572" v="1259" actId="47"/>
        <pc:sldMkLst>
          <pc:docMk/>
          <pc:sldMk cId="4236621873" sldId="2147473608"/>
        </pc:sldMkLst>
      </pc:sldChg>
      <pc:sldChg chg="add del">
        <pc:chgData name="Tho, Nguyen Van" userId="dd9e4918-ac6f-40e7-a537-7fad7f86e46c" providerId="ADAL" clId="{14EED030-27BF-447D-95FA-16908C760EB2}" dt="2024-06-28T07:23:22.572" v="1259" actId="47"/>
        <pc:sldMkLst>
          <pc:docMk/>
          <pc:sldMk cId="371492935" sldId="2147473640"/>
        </pc:sldMkLst>
      </pc:sldChg>
      <pc:sldChg chg="del">
        <pc:chgData name="Tho, Nguyen Van" userId="dd9e4918-ac6f-40e7-a537-7fad7f86e46c" providerId="ADAL" clId="{14EED030-27BF-447D-95FA-16908C760EB2}" dt="2024-06-28T07:03:24.171" v="325" actId="2696"/>
        <pc:sldMkLst>
          <pc:docMk/>
          <pc:sldMk cId="991047625" sldId="2147473640"/>
        </pc:sldMkLst>
      </pc:sldChg>
      <pc:sldChg chg="del">
        <pc:chgData name="Tho, Nguyen Van" userId="dd9e4918-ac6f-40e7-a537-7fad7f86e46c" providerId="ADAL" clId="{14EED030-27BF-447D-95FA-16908C760EB2}" dt="2024-06-28T07:03:24.171" v="325" actId="2696"/>
        <pc:sldMkLst>
          <pc:docMk/>
          <pc:sldMk cId="449918117" sldId="2147473649"/>
        </pc:sldMkLst>
      </pc:sldChg>
      <pc:sldChg chg="add del">
        <pc:chgData name="Tho, Nguyen Van" userId="dd9e4918-ac6f-40e7-a537-7fad7f86e46c" providerId="ADAL" clId="{14EED030-27BF-447D-95FA-16908C760EB2}" dt="2024-06-28T07:23:22.572" v="1259" actId="47"/>
        <pc:sldMkLst>
          <pc:docMk/>
          <pc:sldMk cId="3721163420" sldId="2147473649"/>
        </pc:sldMkLst>
      </pc:sldChg>
      <pc:sldChg chg="del">
        <pc:chgData name="Tho, Nguyen Van" userId="dd9e4918-ac6f-40e7-a537-7fad7f86e46c" providerId="ADAL" clId="{14EED030-27BF-447D-95FA-16908C760EB2}" dt="2024-06-28T07:03:24.171" v="325" actId="2696"/>
        <pc:sldMkLst>
          <pc:docMk/>
          <pc:sldMk cId="0" sldId="2147473658"/>
        </pc:sldMkLst>
      </pc:sldChg>
      <pc:sldChg chg="add del">
        <pc:chgData name="Tho, Nguyen Van" userId="dd9e4918-ac6f-40e7-a537-7fad7f86e46c" providerId="ADAL" clId="{14EED030-27BF-447D-95FA-16908C760EB2}" dt="2024-06-28T07:23:22.572" v="1259" actId="47"/>
        <pc:sldMkLst>
          <pc:docMk/>
          <pc:sldMk cId="118164897" sldId="2147473658"/>
        </pc:sldMkLst>
      </pc:sldChg>
      <pc:sldChg chg="add del">
        <pc:chgData name="Tho, Nguyen Van" userId="dd9e4918-ac6f-40e7-a537-7fad7f86e46c" providerId="ADAL" clId="{14EED030-27BF-447D-95FA-16908C760EB2}" dt="2024-06-28T07:23:22.572" v="1259" actId="47"/>
        <pc:sldMkLst>
          <pc:docMk/>
          <pc:sldMk cId="1188042198" sldId="2147473659"/>
        </pc:sldMkLst>
      </pc:sldChg>
      <pc:sldChg chg="del">
        <pc:chgData name="Tho, Nguyen Van" userId="dd9e4918-ac6f-40e7-a537-7fad7f86e46c" providerId="ADAL" clId="{14EED030-27BF-447D-95FA-16908C760EB2}" dt="2024-06-28T07:03:24.171" v="325" actId="2696"/>
        <pc:sldMkLst>
          <pc:docMk/>
          <pc:sldMk cId="3559678676" sldId="2147473659"/>
        </pc:sldMkLst>
      </pc:sldChg>
      <pc:sldChg chg="modSp add del mod">
        <pc:chgData name="Tho, Nguyen Van" userId="dd9e4918-ac6f-40e7-a537-7fad7f86e46c" providerId="ADAL" clId="{14EED030-27BF-447D-95FA-16908C760EB2}" dt="2024-06-28T06:58:00.086" v="227" actId="47"/>
        <pc:sldMkLst>
          <pc:docMk/>
          <pc:sldMk cId="701257786" sldId="2147473660"/>
        </pc:sldMkLst>
      </pc:sldChg>
      <pc:sldChg chg="delSp modSp add mod">
        <pc:chgData name="Tho, Nguyen Van" userId="dd9e4918-ac6f-40e7-a537-7fad7f86e46c" providerId="ADAL" clId="{14EED030-27BF-447D-95FA-16908C760EB2}" dt="2024-06-30T05:04:35.345" v="2821" actId="478"/>
        <pc:sldMkLst>
          <pc:docMk/>
          <pc:sldMk cId="4084580367" sldId="2147473661"/>
        </pc:sldMkLst>
      </pc:sldChg>
      <pc:sldChg chg="add del">
        <pc:chgData name="Tho, Nguyen Van" userId="dd9e4918-ac6f-40e7-a537-7fad7f86e46c" providerId="ADAL" clId="{14EED030-27BF-447D-95FA-16908C760EB2}" dt="2024-06-28T08:56:45.414" v="2650" actId="47"/>
        <pc:sldMkLst>
          <pc:docMk/>
          <pc:sldMk cId="2284306139" sldId="2147473662"/>
        </pc:sldMkLst>
      </pc:sldChg>
      <pc:sldChg chg="add">
        <pc:chgData name="Tho, Nguyen Van" userId="dd9e4918-ac6f-40e7-a537-7fad7f86e46c" providerId="ADAL" clId="{14EED030-27BF-447D-95FA-16908C760EB2}" dt="2024-06-27T07:34:20.093" v="0"/>
        <pc:sldMkLst>
          <pc:docMk/>
          <pc:sldMk cId="4212571691" sldId="2147473663"/>
        </pc:sldMkLst>
      </pc:sldChg>
      <pc:sldChg chg="add">
        <pc:chgData name="Tho, Nguyen Van" userId="dd9e4918-ac6f-40e7-a537-7fad7f86e46c" providerId="ADAL" clId="{14EED030-27BF-447D-95FA-16908C760EB2}" dt="2024-06-27T07:34:20.093" v="0"/>
        <pc:sldMkLst>
          <pc:docMk/>
          <pc:sldMk cId="2724472748" sldId="2147473664"/>
        </pc:sldMkLst>
      </pc:sldChg>
      <pc:sldChg chg="add">
        <pc:chgData name="Tho, Nguyen Van" userId="dd9e4918-ac6f-40e7-a537-7fad7f86e46c" providerId="ADAL" clId="{14EED030-27BF-447D-95FA-16908C760EB2}" dt="2024-06-27T07:34:20.093" v="0"/>
        <pc:sldMkLst>
          <pc:docMk/>
          <pc:sldMk cId="0" sldId="2147473665"/>
        </pc:sldMkLst>
      </pc:sldChg>
      <pc:sldChg chg="modSp add mod">
        <pc:chgData name="Tho, Nguyen Van" userId="dd9e4918-ac6f-40e7-a537-7fad7f86e46c" providerId="ADAL" clId="{14EED030-27BF-447D-95FA-16908C760EB2}" dt="2024-06-30T05:46:55.647" v="3030" actId="1076"/>
        <pc:sldMkLst>
          <pc:docMk/>
          <pc:sldMk cId="0" sldId="2147473666"/>
        </pc:sldMkLst>
      </pc:sldChg>
      <pc:sldChg chg="modSp add mod ord">
        <pc:chgData name="Tho, Nguyen Van" userId="dd9e4918-ac6f-40e7-a537-7fad7f86e46c" providerId="ADAL" clId="{14EED030-27BF-447D-95FA-16908C760EB2}" dt="2024-06-28T09:06:02.671" v="2783"/>
        <pc:sldMkLst>
          <pc:docMk/>
          <pc:sldMk cId="934669038" sldId="2147473667"/>
        </pc:sldMkLst>
      </pc:sldChg>
      <pc:sldChg chg="modSp add mod ord">
        <pc:chgData name="Tho, Nguyen Van" userId="dd9e4918-ac6f-40e7-a537-7fad7f86e46c" providerId="ADAL" clId="{14EED030-27BF-447D-95FA-16908C760EB2}" dt="2024-06-28T09:06:02.447" v="2781" actId="20578"/>
        <pc:sldMkLst>
          <pc:docMk/>
          <pc:sldMk cId="1310602373" sldId="2147473668"/>
        </pc:sldMkLst>
      </pc:sldChg>
      <pc:sldChg chg="addSp modSp new del mod ord">
        <pc:chgData name="Tho, Nguyen Van" userId="dd9e4918-ac6f-40e7-a537-7fad7f86e46c" providerId="ADAL" clId="{14EED030-27BF-447D-95FA-16908C760EB2}" dt="2024-06-28T07:36:01.042" v="1338" actId="47"/>
        <pc:sldMkLst>
          <pc:docMk/>
          <pc:sldMk cId="830190422" sldId="2147473669"/>
        </pc:sldMkLst>
      </pc:sldChg>
      <pc:sldChg chg="new del">
        <pc:chgData name="Tho, Nguyen Van" userId="dd9e4918-ac6f-40e7-a537-7fad7f86e46c" providerId="ADAL" clId="{14EED030-27BF-447D-95FA-16908C760EB2}" dt="2024-06-28T06:59:20.692" v="234" actId="680"/>
        <pc:sldMkLst>
          <pc:docMk/>
          <pc:sldMk cId="2076392853" sldId="2147473669"/>
        </pc:sldMkLst>
      </pc:sldChg>
      <pc:sldChg chg="modSp add del mod">
        <pc:chgData name="Tho, Nguyen Van" userId="dd9e4918-ac6f-40e7-a537-7fad7f86e46c" providerId="ADAL" clId="{14EED030-27BF-447D-95FA-16908C760EB2}" dt="2024-06-28T07:15:21.996" v="525" actId="47"/>
        <pc:sldMkLst>
          <pc:docMk/>
          <pc:sldMk cId="913481104" sldId="2147473670"/>
        </pc:sldMkLst>
      </pc:sldChg>
      <pc:sldChg chg="modSp add mod">
        <pc:chgData name="Tho, Nguyen Van" userId="dd9e4918-ac6f-40e7-a537-7fad7f86e46c" providerId="ADAL" clId="{14EED030-27BF-447D-95FA-16908C760EB2}" dt="2024-06-28T07:46:51.076" v="1390" actId="207"/>
        <pc:sldMkLst>
          <pc:docMk/>
          <pc:sldMk cId="1000285592" sldId="2147473671"/>
        </pc:sldMkLst>
      </pc:sldChg>
      <pc:sldChg chg="modSp add mod">
        <pc:chgData name="Tho, Nguyen Van" userId="dd9e4918-ac6f-40e7-a537-7fad7f86e46c" providerId="ADAL" clId="{14EED030-27BF-447D-95FA-16908C760EB2}" dt="2024-06-28T07:46:55.589" v="1391" actId="207"/>
        <pc:sldMkLst>
          <pc:docMk/>
          <pc:sldMk cId="3916321893" sldId="2147473672"/>
        </pc:sldMkLst>
      </pc:sldChg>
      <pc:sldChg chg="modSp add mod">
        <pc:chgData name="Tho, Nguyen Van" userId="dd9e4918-ac6f-40e7-a537-7fad7f86e46c" providerId="ADAL" clId="{14EED030-27BF-447D-95FA-16908C760EB2}" dt="2024-06-28T07:21:46.345" v="1238" actId="207"/>
        <pc:sldMkLst>
          <pc:docMk/>
          <pc:sldMk cId="3429894546" sldId="2147473673"/>
        </pc:sldMkLst>
      </pc:sldChg>
      <pc:sldChg chg="addSp delSp modSp add mod">
        <pc:chgData name="Tho, Nguyen Van" userId="dd9e4918-ac6f-40e7-a537-7fad7f86e46c" providerId="ADAL" clId="{14EED030-27BF-447D-95FA-16908C760EB2}" dt="2024-06-28T07:34:36.238" v="1295" actId="207"/>
        <pc:sldMkLst>
          <pc:docMk/>
          <pc:sldMk cId="2664170930" sldId="2147473674"/>
        </pc:sldMkLst>
      </pc:sldChg>
      <pc:sldChg chg="modSp add mod ord">
        <pc:chgData name="Tho, Nguyen Van" userId="dd9e4918-ac6f-40e7-a537-7fad7f86e46c" providerId="ADAL" clId="{14EED030-27BF-447D-95FA-16908C760EB2}" dt="2024-06-28T07:47:08.812" v="1401" actId="1036"/>
        <pc:sldMkLst>
          <pc:docMk/>
          <pc:sldMk cId="3439706140" sldId="2147473675"/>
        </pc:sldMkLst>
      </pc:sldChg>
      <pc:sldChg chg="modSp add mod">
        <pc:chgData name="Tho, Nguyen Van" userId="dd9e4918-ac6f-40e7-a537-7fad7f86e46c" providerId="ADAL" clId="{14EED030-27BF-447D-95FA-16908C760EB2}" dt="2024-06-30T05:05:27.914" v="2839" actId="1036"/>
        <pc:sldMkLst>
          <pc:docMk/>
          <pc:sldMk cId="3207356985" sldId="2147473676"/>
        </pc:sldMkLst>
      </pc:sldChg>
      <pc:sldChg chg="add del">
        <pc:chgData name="Tho, Nguyen Van" userId="dd9e4918-ac6f-40e7-a537-7fad7f86e46c" providerId="ADAL" clId="{14EED030-27BF-447D-95FA-16908C760EB2}" dt="2024-06-28T07:47:33.451" v="1402" actId="47"/>
        <pc:sldMkLst>
          <pc:docMk/>
          <pc:sldMk cId="3876444748" sldId="2147473677"/>
        </pc:sldMkLst>
      </pc:sldChg>
      <pc:sldChg chg="modSp add mod">
        <pc:chgData name="Tho, Nguyen Van" userId="dd9e4918-ac6f-40e7-a537-7fad7f86e46c" providerId="ADAL" clId="{14EED030-27BF-447D-95FA-16908C760EB2}" dt="2024-06-28T07:22:42.316" v="1256" actId="1076"/>
        <pc:sldMkLst>
          <pc:docMk/>
          <pc:sldMk cId="3612996062" sldId="2147473678"/>
        </pc:sldMkLst>
      </pc:sldChg>
      <pc:sldChg chg="addSp modSp add mod">
        <pc:chgData name="Tho, Nguyen Van" userId="dd9e4918-ac6f-40e7-a537-7fad7f86e46c" providerId="ADAL" clId="{14EED030-27BF-447D-95FA-16908C760EB2}" dt="2024-06-28T09:20:30.537" v="2820" actId="207"/>
        <pc:sldMkLst>
          <pc:docMk/>
          <pc:sldMk cId="3687911140" sldId="2147473679"/>
        </pc:sldMkLst>
      </pc:sldChg>
      <pc:sldChg chg="addSp delSp modSp add mod">
        <pc:chgData name="Tho, Nguyen Van" userId="dd9e4918-ac6f-40e7-a537-7fad7f86e46c" providerId="ADAL" clId="{14EED030-27BF-447D-95FA-16908C760EB2}" dt="2024-06-28T09:11:26.192" v="2812"/>
        <pc:sldMkLst>
          <pc:docMk/>
          <pc:sldMk cId="3020403103" sldId="2147473680"/>
        </pc:sldMkLst>
      </pc:sldChg>
      <pc:sldChg chg="modSp add">
        <pc:chgData name="Tho, Nguyen Van" userId="dd9e4918-ac6f-40e7-a537-7fad7f86e46c" providerId="ADAL" clId="{14EED030-27BF-447D-95FA-16908C760EB2}" dt="2024-06-28T08:56:28.788" v="2649"/>
        <pc:sldMkLst>
          <pc:docMk/>
          <pc:sldMk cId="372725991" sldId="2147473681"/>
        </pc:sldMkLst>
      </pc:sldChg>
      <pc:sldChg chg="addSp modSp add del mod">
        <pc:chgData name="Tho, Nguyen Van" userId="dd9e4918-ac6f-40e7-a537-7fad7f86e46c" providerId="ADAL" clId="{14EED030-27BF-447D-95FA-16908C760EB2}" dt="2024-06-28T08:56:21.785" v="2647" actId="2696"/>
        <pc:sldMkLst>
          <pc:docMk/>
          <pc:sldMk cId="2196012352" sldId="2147473681"/>
        </pc:sldMkLst>
      </pc:sldChg>
      <pc:sldChg chg="addSp modSp add mod">
        <pc:chgData name="Tho, Nguyen Van" userId="dd9e4918-ac6f-40e7-a537-7fad7f86e46c" providerId="ADAL" clId="{14EED030-27BF-447D-95FA-16908C760EB2}" dt="2024-06-28T08:40:24.228" v="2530" actId="1036"/>
        <pc:sldMkLst>
          <pc:docMk/>
          <pc:sldMk cId="2623418865" sldId="2147473682"/>
        </pc:sldMkLst>
      </pc:sldChg>
      <pc:sldChg chg="addSp modSp add mod">
        <pc:chgData name="Tho, Nguyen Van" userId="dd9e4918-ac6f-40e7-a537-7fad7f86e46c" providerId="ADAL" clId="{14EED030-27BF-447D-95FA-16908C760EB2}" dt="2024-06-28T09:20:15.384" v="2818" actId="207"/>
        <pc:sldMkLst>
          <pc:docMk/>
          <pc:sldMk cId="564699959" sldId="2147473683"/>
        </pc:sldMkLst>
      </pc:sldChg>
      <pc:sldChg chg="modSp add">
        <pc:chgData name="Tho, Nguyen Van" userId="dd9e4918-ac6f-40e7-a537-7fad7f86e46c" providerId="ADAL" clId="{14EED030-27BF-447D-95FA-16908C760EB2}" dt="2024-06-28T08:55:50.956" v="2646" actId="20577"/>
        <pc:sldMkLst>
          <pc:docMk/>
          <pc:sldMk cId="4151065281" sldId="2147473684"/>
        </pc:sldMkLst>
      </pc:sldChg>
      <pc:sldChg chg="addSp delSp modSp add mod setBg">
        <pc:chgData name="Tho, Nguyen Van" userId="dd9e4918-ac6f-40e7-a537-7fad7f86e46c" providerId="ADAL" clId="{14EED030-27BF-447D-95FA-16908C760EB2}" dt="2024-06-28T08:40:55.116" v="2545" actId="1035"/>
        <pc:sldMkLst>
          <pc:docMk/>
          <pc:sldMk cId="0" sldId="2147473685"/>
        </pc:sldMkLst>
      </pc:sldChg>
      <pc:sldChg chg="add del">
        <pc:chgData name="Tho, Nguyen Van" userId="dd9e4918-ac6f-40e7-a537-7fad7f86e46c" providerId="ADAL" clId="{14EED030-27BF-447D-95FA-16908C760EB2}" dt="2024-06-28T07:14:04.727" v="505" actId="47"/>
        <pc:sldMkLst>
          <pc:docMk/>
          <pc:sldMk cId="2723951454" sldId="2147473685"/>
        </pc:sldMkLst>
      </pc:sldChg>
      <pc:sldChg chg="addSp delSp modSp add mod modTransition setBg">
        <pc:chgData name="Tho, Nguyen Van" userId="dd9e4918-ac6f-40e7-a537-7fad7f86e46c" providerId="ADAL" clId="{14EED030-27BF-447D-95FA-16908C760EB2}" dt="2024-06-28T08:28:29.921" v="2319" actId="1076"/>
        <pc:sldMkLst>
          <pc:docMk/>
          <pc:sldMk cId="0" sldId="2147473686"/>
        </pc:sldMkLst>
      </pc:sldChg>
      <pc:sldChg chg="add del modTransition setBg">
        <pc:chgData name="Tho, Nguyen Van" userId="dd9e4918-ac6f-40e7-a537-7fad7f86e46c" providerId="ADAL" clId="{14EED030-27BF-447D-95FA-16908C760EB2}" dt="2024-06-28T07:48:28.135" v="1404" actId="47"/>
        <pc:sldMkLst>
          <pc:docMk/>
          <pc:sldMk cId="1176112169" sldId="2147473687"/>
        </pc:sldMkLst>
      </pc:sldChg>
      <pc:sldChg chg="add">
        <pc:chgData name="Tho, Nguyen Van" userId="dd9e4918-ac6f-40e7-a537-7fad7f86e46c" providerId="ADAL" clId="{14EED030-27BF-447D-95FA-16908C760EB2}" dt="2024-06-28T08:57:08.643" v="2653"/>
        <pc:sldMkLst>
          <pc:docMk/>
          <pc:sldMk cId="113044850" sldId="2147473688"/>
        </pc:sldMkLst>
      </pc:sldChg>
      <pc:sldChg chg="modSp mod">
        <pc:chgData name="Tho, Nguyen Van" userId="dd9e4918-ac6f-40e7-a537-7fad7f86e46c" providerId="ADAL" clId="{14EED030-27BF-447D-95FA-16908C760EB2}" dt="2024-06-30T05:27:52.040" v="2844" actId="20577"/>
        <pc:sldMkLst>
          <pc:docMk/>
          <pc:sldMk cId="2203600781" sldId="2147473690"/>
        </pc:sldMkLst>
      </pc:sldChg>
      <pc:sldChg chg="modSp mod">
        <pc:chgData name="Tho, Nguyen Van" userId="dd9e4918-ac6f-40e7-a537-7fad7f86e46c" providerId="ADAL" clId="{14EED030-27BF-447D-95FA-16908C760EB2}" dt="2024-06-30T06:46:44.937" v="3393" actId="1076"/>
        <pc:sldMkLst>
          <pc:docMk/>
          <pc:sldMk cId="2421673039" sldId="2147473700"/>
        </pc:sldMkLst>
      </pc:sldChg>
      <pc:sldMasterChg chg="modSp delSldLayout modSldLayout">
        <pc:chgData name="Tho, Nguyen Van" userId="dd9e4918-ac6f-40e7-a537-7fad7f86e46c" providerId="ADAL" clId="{14EED030-27BF-447D-95FA-16908C760EB2}" dt="2024-06-28T07:39:47.385" v="1381" actId="207"/>
        <pc:sldMasterMkLst>
          <pc:docMk/>
          <pc:sldMasterMk cId="1392892421" sldId="2147483699"/>
        </pc:sldMasterMkLst>
        <pc:sldLayoutChg chg="del">
          <pc:chgData name="Tho, Nguyen Van" userId="dd9e4918-ac6f-40e7-a537-7fad7f86e46c" providerId="ADAL" clId="{14EED030-27BF-447D-95FA-16908C760EB2}" dt="2024-06-28T07:38:47.571" v="1370" actId="2696"/>
          <pc:sldLayoutMkLst>
            <pc:docMk/>
            <pc:sldMasterMk cId="1392892421" sldId="2147483699"/>
            <pc:sldLayoutMk cId="0" sldId="2147483684"/>
          </pc:sldLayoutMkLst>
        </pc:sldLayoutChg>
        <pc:sldLayoutChg chg="del">
          <pc:chgData name="Tho, Nguyen Van" userId="dd9e4918-ac6f-40e7-a537-7fad7f86e46c" providerId="ADAL" clId="{14EED030-27BF-447D-95FA-16908C760EB2}" dt="2024-06-28T07:38:48.312" v="1371" actId="2696"/>
          <pc:sldLayoutMkLst>
            <pc:docMk/>
            <pc:sldMasterMk cId="1392892421" sldId="2147483699"/>
            <pc:sldLayoutMk cId="0" sldId="2147483698"/>
          </pc:sldLayoutMkLst>
        </pc:sldLayoutChg>
        <pc:sldLayoutChg chg="modSp">
          <pc:chgData name="Tho, Nguyen Van" userId="dd9e4918-ac6f-40e7-a537-7fad7f86e46c" providerId="ADAL" clId="{14EED030-27BF-447D-95FA-16908C760EB2}" dt="2024-06-28T07:39:31.568" v="1378" actId="207"/>
          <pc:sldLayoutMkLst>
            <pc:docMk/>
            <pc:sldMasterMk cId="1392892421" sldId="2147483699"/>
            <pc:sldLayoutMk cId="155036785" sldId="2147483700"/>
          </pc:sldLayoutMkLst>
        </pc:sldLayoutChg>
        <pc:sldLayoutChg chg="modSp mod">
          <pc:chgData name="Tho, Nguyen Van" userId="dd9e4918-ac6f-40e7-a537-7fad7f86e46c" providerId="ADAL" clId="{14EED030-27BF-447D-95FA-16908C760EB2}" dt="2024-06-28T07:39:41.363" v="1380" actId="14100"/>
          <pc:sldLayoutMkLst>
            <pc:docMk/>
            <pc:sldMasterMk cId="1392892421" sldId="2147483699"/>
            <pc:sldLayoutMk cId="14023996" sldId="2147483701"/>
          </pc:sldLayoutMkLst>
        </pc:sldLayoutChg>
        <pc:sldLayoutChg chg="modSp">
          <pc:chgData name="Tho, Nguyen Van" userId="dd9e4918-ac6f-40e7-a537-7fad7f86e46c" providerId="ADAL" clId="{14EED030-27BF-447D-95FA-16908C760EB2}" dt="2024-06-28T07:39:47.385" v="1381" actId="207"/>
          <pc:sldLayoutMkLst>
            <pc:docMk/>
            <pc:sldMasterMk cId="1392892421" sldId="2147483699"/>
            <pc:sldLayoutMk cId="62725757" sldId="2147483703"/>
          </pc:sldLayoutMkLst>
        </pc:sldLayoutChg>
        <pc:sldLayoutChg chg="del">
          <pc:chgData name="Tho, Nguyen Van" userId="dd9e4918-ac6f-40e7-a537-7fad7f86e46c" providerId="ADAL" clId="{14EED030-27BF-447D-95FA-16908C760EB2}" dt="2024-06-28T07:38:48.637" v="1372" actId="2696"/>
          <pc:sldLayoutMkLst>
            <pc:docMk/>
            <pc:sldMasterMk cId="1392892421" sldId="2147483699"/>
            <pc:sldLayoutMk cId="2624779066" sldId="2147483744"/>
          </pc:sldLayoutMkLst>
        </pc:sldLayoutChg>
        <pc:sldLayoutChg chg="delSp mod">
          <pc:chgData name="Tho, Nguyen Van" userId="dd9e4918-ac6f-40e7-a537-7fad7f86e46c" providerId="ADAL" clId="{14EED030-27BF-447D-95FA-16908C760EB2}" dt="2024-06-28T07:39:04.524" v="1375" actId="478"/>
          <pc:sldLayoutMkLst>
            <pc:docMk/>
            <pc:sldMasterMk cId="1392892421" sldId="2147483699"/>
            <pc:sldLayoutMk cId="2756794676" sldId="2147483765"/>
          </pc:sldLayoutMkLst>
        </pc:sldLayoutChg>
      </pc:sldMasterChg>
    </pc:docChg>
  </pc:docChgLst>
  <pc:docChgLst>
    <pc:chgData name="Ngan, Tran My" userId="S::ngantr3@novartis.net::3c204a8c-b6d4-4f9d-9ab3-198d48a6398f" providerId="AD" clId="Web-{7D4CC177-D7F7-1F2C-A2F4-0DA534445E97}"/>
    <pc:docChg chg="sldOrd">
      <pc:chgData name="Ngan, Tran My" userId="S::ngantr3@novartis.net::3c204a8c-b6d4-4f9d-9ab3-198d48a6398f" providerId="AD" clId="Web-{7D4CC177-D7F7-1F2C-A2F4-0DA534445E97}" dt="2025-04-13T16:16:28.031" v="0"/>
      <pc:docMkLst>
        <pc:docMk/>
      </pc:docMkLst>
      <pc:sldChg chg="ord">
        <pc:chgData name="Ngan, Tran My" userId="S::ngantr3@novartis.net::3c204a8c-b6d4-4f9d-9ab3-198d48a6398f" providerId="AD" clId="Web-{7D4CC177-D7F7-1F2C-A2F4-0DA534445E97}" dt="2025-04-13T16:16:28.031" v="0"/>
        <pc:sldMkLst>
          <pc:docMk/>
          <pc:sldMk cId="2672196558" sldId="373"/>
        </pc:sldMkLst>
      </pc:sldChg>
    </pc:docChg>
  </pc:docChgLst>
  <pc:docChgLst>
    <pc:chgData name="Tho, Nguyen Van" userId="dd9e4918-ac6f-40e7-a537-7fad7f86e46c" providerId="ADAL" clId="{40CB5F14-F4F0-4C83-952F-F8A868D5D5F2}"/>
    <pc:docChg chg="modSld">
      <pc:chgData name="Tho, Nguyen Van" userId="dd9e4918-ac6f-40e7-a537-7fad7f86e46c" providerId="ADAL" clId="{40CB5F14-F4F0-4C83-952F-F8A868D5D5F2}" dt="2024-06-24T08:38:25.110" v="5"/>
      <pc:docMkLst>
        <pc:docMk/>
      </pc:docMkLst>
      <pc:sldChg chg="modSp mod">
        <pc:chgData name="Tho, Nguyen Van" userId="dd9e4918-ac6f-40e7-a537-7fad7f86e46c" providerId="ADAL" clId="{40CB5F14-F4F0-4C83-952F-F8A868D5D5F2}" dt="2024-06-24T08:38:20.174" v="2"/>
        <pc:sldMkLst>
          <pc:docMk/>
          <pc:sldMk cId="3196885437" sldId="2145705923"/>
        </pc:sldMkLst>
      </pc:sldChg>
      <pc:sldChg chg="modSp mod">
        <pc:chgData name="Tho, Nguyen Van" userId="dd9e4918-ac6f-40e7-a537-7fad7f86e46c" providerId="ADAL" clId="{40CB5F14-F4F0-4C83-952F-F8A868D5D5F2}" dt="2024-06-24T08:38:25.110" v="5"/>
        <pc:sldMkLst>
          <pc:docMk/>
          <pc:sldMk cId="2185250407" sldId="2145705924"/>
        </pc:sldMkLst>
      </pc:sldChg>
    </pc:docChg>
  </pc:docChgLst>
  <pc:docChgLst>
    <pc:chgData name="Tho, Nguyen Van" userId="dd9e4918-ac6f-40e7-a537-7fad7f86e46c" providerId="ADAL" clId="{4A295E77-BC3C-4B8A-81A8-C69A0BEAC7AF}"/>
    <pc:docChg chg="custSel modSld modSection">
      <pc:chgData name="Tho, Nguyen Van" userId="dd9e4918-ac6f-40e7-a537-7fad7f86e46c" providerId="ADAL" clId="{4A295E77-BC3C-4B8A-81A8-C69A0BEAC7AF}" dt="2024-11-26T03:34:46.901" v="5"/>
      <pc:docMkLst>
        <pc:docMk/>
      </pc:docMkLst>
      <pc:sldChg chg="modSp">
        <pc:chgData name="Tho, Nguyen Van" userId="dd9e4918-ac6f-40e7-a537-7fad7f86e46c" providerId="ADAL" clId="{4A295E77-BC3C-4B8A-81A8-C69A0BEAC7AF}" dt="2024-11-26T03:34:46.901" v="5"/>
        <pc:sldMkLst>
          <pc:docMk/>
          <pc:sldMk cId="1000285592" sldId="2147473671"/>
        </pc:sldMkLst>
      </pc:sldChg>
      <pc:sldChg chg="addSp delSp modSp mod">
        <pc:chgData name="Tho, Nguyen Van" userId="dd9e4918-ac6f-40e7-a537-7fad7f86e46c" providerId="ADAL" clId="{4A295E77-BC3C-4B8A-81A8-C69A0BEAC7AF}" dt="2024-10-18T15:46:24.403" v="1"/>
        <pc:sldMkLst>
          <pc:docMk/>
          <pc:sldMk cId="2664170930" sldId="2147473674"/>
        </pc:sldMkLst>
      </pc:sldChg>
    </pc:docChg>
  </pc:docChgLst>
  <pc:docChgLst>
    <pc:chgData name="Nhu, Nguyen Thi Thao" userId="1fcbebb3-4ce7-46ce-ace0-c9bd25c44499" providerId="ADAL" clId="{BA4DE7E1-5E6E-44B5-8A80-DBFC2EF86E67}"/>
    <pc:docChg chg="undo custSel addSld modSld sldOrd modSection">
      <pc:chgData name="Nhu, Nguyen Thi Thao" userId="1fcbebb3-4ce7-46ce-ace0-c9bd25c44499" providerId="ADAL" clId="{BA4DE7E1-5E6E-44B5-8A80-DBFC2EF86E67}" dt="2023-06-13T07:46:35.945" v="57" actId="20577"/>
      <pc:docMkLst>
        <pc:docMk/>
      </pc:docMkLst>
      <pc:sldChg chg="modSp mod">
        <pc:chgData name="Nhu, Nguyen Thi Thao" userId="1fcbebb3-4ce7-46ce-ace0-c9bd25c44499" providerId="ADAL" clId="{BA4DE7E1-5E6E-44B5-8A80-DBFC2EF86E67}" dt="2023-06-12T10:56:38.798" v="39" actId="1076"/>
        <pc:sldMkLst>
          <pc:docMk/>
          <pc:sldMk cId="0" sldId="452"/>
        </pc:sldMkLst>
      </pc:sldChg>
      <pc:sldChg chg="modSp mod">
        <pc:chgData name="Nhu, Nguyen Thi Thao" userId="1fcbebb3-4ce7-46ce-ace0-c9bd25c44499" providerId="ADAL" clId="{BA4DE7E1-5E6E-44B5-8A80-DBFC2EF86E67}" dt="2023-06-12T10:46:43.463" v="38" actId="255"/>
        <pc:sldMkLst>
          <pc:docMk/>
          <pc:sldMk cId="4115745403" sldId="817"/>
        </pc:sldMkLst>
      </pc:sldChg>
      <pc:sldChg chg="modSp mod">
        <pc:chgData name="Nhu, Nguyen Thi Thao" userId="1fcbebb3-4ce7-46ce-ace0-c9bd25c44499" providerId="ADAL" clId="{BA4DE7E1-5E6E-44B5-8A80-DBFC2EF86E67}" dt="2023-06-12T10:46:30.795" v="35" actId="255"/>
        <pc:sldMkLst>
          <pc:docMk/>
          <pc:sldMk cId="1915117214" sldId="818"/>
        </pc:sldMkLst>
      </pc:sldChg>
      <pc:sldChg chg="modSp mod">
        <pc:chgData name="Nhu, Nguyen Thi Thao" userId="1fcbebb3-4ce7-46ce-ace0-c9bd25c44499" providerId="ADAL" clId="{BA4DE7E1-5E6E-44B5-8A80-DBFC2EF86E67}" dt="2023-06-12T10:46:16.551" v="32" actId="255"/>
        <pc:sldMkLst>
          <pc:docMk/>
          <pc:sldMk cId="1110538801" sldId="1881839809"/>
        </pc:sldMkLst>
      </pc:sldChg>
      <pc:sldChg chg="modSp mod">
        <pc:chgData name="Nhu, Nguyen Thi Thao" userId="1fcbebb3-4ce7-46ce-ace0-c9bd25c44499" providerId="ADAL" clId="{BA4DE7E1-5E6E-44B5-8A80-DBFC2EF86E67}" dt="2023-06-13T07:46:35.945" v="57" actId="20577"/>
        <pc:sldMkLst>
          <pc:docMk/>
          <pc:sldMk cId="3196885437" sldId="2145705923"/>
        </pc:sldMkLst>
      </pc:sldChg>
      <pc:sldChg chg="modSp mod">
        <pc:chgData name="Nhu, Nguyen Thi Thao" userId="1fcbebb3-4ce7-46ce-ace0-c9bd25c44499" providerId="ADAL" clId="{BA4DE7E1-5E6E-44B5-8A80-DBFC2EF86E67}" dt="2023-06-13T07:46:13.692" v="51" actId="20577"/>
        <pc:sldMkLst>
          <pc:docMk/>
          <pc:sldMk cId="3073596119" sldId="2145705926"/>
        </pc:sldMkLst>
      </pc:sldChg>
      <pc:sldChg chg="addSp delSp modSp new mod ord">
        <pc:chgData name="Nhu, Nguyen Thi Thao" userId="1fcbebb3-4ce7-46ce-ace0-c9bd25c44499" providerId="ADAL" clId="{BA4DE7E1-5E6E-44B5-8A80-DBFC2EF86E67}" dt="2023-06-12T09:25:57.792" v="13" actId="1076"/>
        <pc:sldMkLst>
          <pc:docMk/>
          <pc:sldMk cId="4206598761" sldId="2147470935"/>
        </pc:sldMkLst>
      </pc:sldChg>
      <pc:sldChg chg="addSp delSp modSp new mod">
        <pc:chgData name="Nhu, Nguyen Thi Thao" userId="1fcbebb3-4ce7-46ce-ace0-c9bd25c44499" providerId="ADAL" clId="{BA4DE7E1-5E6E-44B5-8A80-DBFC2EF86E67}" dt="2023-06-12T09:30:34.797" v="28" actId="255"/>
        <pc:sldMkLst>
          <pc:docMk/>
          <pc:sldMk cId="59908084" sldId="2147470936"/>
        </pc:sldMkLst>
      </pc:sldChg>
    </pc:docChg>
  </pc:docChgLst>
  <pc:docChgLst>
    <pc:chgData name="Tho, Nguyen Van" userId="dd9e4918-ac6f-40e7-a537-7fad7f86e46c" providerId="ADAL" clId="{65060636-EBAE-458D-8ADF-5266DACCEFCC}"/>
    <pc:docChg chg="undo redo custSel addSld delSld modSld sldOrd modMainMaster delSection modSection">
      <pc:chgData name="Tho, Nguyen Van" userId="dd9e4918-ac6f-40e7-a537-7fad7f86e46c" providerId="ADAL" clId="{65060636-EBAE-458D-8ADF-5266DACCEFCC}" dt="2024-06-26T08:53:19.679" v="4288" actId="1038"/>
      <pc:docMkLst>
        <pc:docMk/>
      </pc:docMkLst>
      <pc:sldChg chg="del">
        <pc:chgData name="Tho, Nguyen Van" userId="dd9e4918-ac6f-40e7-a537-7fad7f86e46c" providerId="ADAL" clId="{65060636-EBAE-458D-8ADF-5266DACCEFCC}" dt="2024-06-26T03:19:10.752" v="0" actId="2696"/>
        <pc:sldMkLst>
          <pc:docMk/>
          <pc:sldMk cId="0" sldId="257"/>
        </pc:sldMkLst>
      </pc:sldChg>
      <pc:sldChg chg="del">
        <pc:chgData name="Tho, Nguyen Van" userId="dd9e4918-ac6f-40e7-a537-7fad7f86e46c" providerId="ADAL" clId="{65060636-EBAE-458D-8ADF-5266DACCEFCC}" dt="2024-06-26T03:19:10.752" v="0" actId="2696"/>
        <pc:sldMkLst>
          <pc:docMk/>
          <pc:sldMk cId="0" sldId="258"/>
        </pc:sldMkLst>
      </pc:sldChg>
      <pc:sldChg chg="del">
        <pc:chgData name="Tho, Nguyen Van" userId="dd9e4918-ac6f-40e7-a537-7fad7f86e46c" providerId="ADAL" clId="{65060636-EBAE-458D-8ADF-5266DACCEFCC}" dt="2024-06-26T03:19:10.752" v="0" actId="2696"/>
        <pc:sldMkLst>
          <pc:docMk/>
          <pc:sldMk cId="0" sldId="259"/>
        </pc:sldMkLst>
      </pc:sldChg>
      <pc:sldChg chg="del">
        <pc:chgData name="Tho, Nguyen Van" userId="dd9e4918-ac6f-40e7-a537-7fad7f86e46c" providerId="ADAL" clId="{65060636-EBAE-458D-8ADF-5266DACCEFCC}" dt="2024-06-26T03:19:10.752" v="0" actId="2696"/>
        <pc:sldMkLst>
          <pc:docMk/>
          <pc:sldMk cId="0" sldId="260"/>
        </pc:sldMkLst>
      </pc:sldChg>
      <pc:sldChg chg="del">
        <pc:chgData name="Tho, Nguyen Van" userId="dd9e4918-ac6f-40e7-a537-7fad7f86e46c" providerId="ADAL" clId="{65060636-EBAE-458D-8ADF-5266DACCEFCC}" dt="2024-06-26T03:19:10.752" v="0" actId="2696"/>
        <pc:sldMkLst>
          <pc:docMk/>
          <pc:sldMk cId="0" sldId="261"/>
        </pc:sldMkLst>
      </pc:sldChg>
      <pc:sldChg chg="del">
        <pc:chgData name="Tho, Nguyen Van" userId="dd9e4918-ac6f-40e7-a537-7fad7f86e46c" providerId="ADAL" clId="{65060636-EBAE-458D-8ADF-5266DACCEFCC}" dt="2024-06-26T03:19:10.752" v="0" actId="2696"/>
        <pc:sldMkLst>
          <pc:docMk/>
          <pc:sldMk cId="0" sldId="262"/>
        </pc:sldMkLst>
      </pc:sldChg>
      <pc:sldChg chg="del">
        <pc:chgData name="Tho, Nguyen Van" userId="dd9e4918-ac6f-40e7-a537-7fad7f86e46c" providerId="ADAL" clId="{65060636-EBAE-458D-8ADF-5266DACCEFCC}" dt="2024-06-26T03:19:10.752" v="0" actId="2696"/>
        <pc:sldMkLst>
          <pc:docMk/>
          <pc:sldMk cId="0" sldId="263"/>
        </pc:sldMkLst>
      </pc:sldChg>
      <pc:sldChg chg="del">
        <pc:chgData name="Tho, Nguyen Van" userId="dd9e4918-ac6f-40e7-a537-7fad7f86e46c" providerId="ADAL" clId="{65060636-EBAE-458D-8ADF-5266DACCEFCC}" dt="2024-06-26T03:19:10.752" v="0" actId="2696"/>
        <pc:sldMkLst>
          <pc:docMk/>
          <pc:sldMk cId="0" sldId="264"/>
        </pc:sldMkLst>
      </pc:sldChg>
      <pc:sldChg chg="del">
        <pc:chgData name="Tho, Nguyen Van" userId="dd9e4918-ac6f-40e7-a537-7fad7f86e46c" providerId="ADAL" clId="{65060636-EBAE-458D-8ADF-5266DACCEFCC}" dt="2024-06-26T03:19:10.752" v="0" actId="2696"/>
        <pc:sldMkLst>
          <pc:docMk/>
          <pc:sldMk cId="0" sldId="265"/>
        </pc:sldMkLst>
      </pc:sldChg>
      <pc:sldChg chg="addSp delSp modSp add mod modTransition">
        <pc:chgData name="Tho, Nguyen Van" userId="dd9e4918-ac6f-40e7-a537-7fad7f86e46c" providerId="ADAL" clId="{65060636-EBAE-458D-8ADF-5266DACCEFCC}" dt="2024-06-26T08:51:47.908" v="4246"/>
        <pc:sldMkLst>
          <pc:docMk/>
          <pc:sldMk cId="120632619" sldId="267"/>
        </pc:sldMkLst>
      </pc:sldChg>
      <pc:sldChg chg="del">
        <pc:chgData name="Tho, Nguyen Van" userId="dd9e4918-ac6f-40e7-a537-7fad7f86e46c" providerId="ADAL" clId="{65060636-EBAE-458D-8ADF-5266DACCEFCC}" dt="2024-06-26T03:19:10.752" v="0" actId="2696"/>
        <pc:sldMkLst>
          <pc:docMk/>
          <pc:sldMk cId="0" sldId="268"/>
        </pc:sldMkLst>
      </pc:sldChg>
      <pc:sldChg chg="addSp delSp modSp add mod modTransition">
        <pc:chgData name="Tho, Nguyen Van" userId="dd9e4918-ac6f-40e7-a537-7fad7f86e46c" providerId="ADAL" clId="{65060636-EBAE-458D-8ADF-5266DACCEFCC}" dt="2024-06-26T08:51:50.478" v="4247"/>
        <pc:sldMkLst>
          <pc:docMk/>
          <pc:sldMk cId="2745318448" sldId="269"/>
        </pc:sldMkLst>
      </pc:sldChg>
      <pc:sldChg chg="del">
        <pc:chgData name="Tho, Nguyen Van" userId="dd9e4918-ac6f-40e7-a537-7fad7f86e46c" providerId="ADAL" clId="{65060636-EBAE-458D-8ADF-5266DACCEFCC}" dt="2024-06-26T03:19:10.752" v="0" actId="2696"/>
        <pc:sldMkLst>
          <pc:docMk/>
          <pc:sldMk cId="0" sldId="271"/>
        </pc:sldMkLst>
      </pc:sldChg>
      <pc:sldChg chg="del">
        <pc:chgData name="Tho, Nguyen Van" userId="dd9e4918-ac6f-40e7-a537-7fad7f86e46c" providerId="ADAL" clId="{65060636-EBAE-458D-8ADF-5266DACCEFCC}" dt="2024-06-26T03:19:10.752" v="0" actId="2696"/>
        <pc:sldMkLst>
          <pc:docMk/>
          <pc:sldMk cId="0" sldId="277"/>
        </pc:sldMkLst>
      </pc:sldChg>
      <pc:sldChg chg="del">
        <pc:chgData name="Tho, Nguyen Van" userId="dd9e4918-ac6f-40e7-a537-7fad7f86e46c" providerId="ADAL" clId="{65060636-EBAE-458D-8ADF-5266DACCEFCC}" dt="2024-06-26T03:19:10.752" v="0" actId="2696"/>
        <pc:sldMkLst>
          <pc:docMk/>
          <pc:sldMk cId="0" sldId="278"/>
        </pc:sldMkLst>
      </pc:sldChg>
      <pc:sldChg chg="del">
        <pc:chgData name="Tho, Nguyen Van" userId="dd9e4918-ac6f-40e7-a537-7fad7f86e46c" providerId="ADAL" clId="{65060636-EBAE-458D-8ADF-5266DACCEFCC}" dt="2024-06-26T03:19:10.752" v="0" actId="2696"/>
        <pc:sldMkLst>
          <pc:docMk/>
          <pc:sldMk cId="0" sldId="279"/>
        </pc:sldMkLst>
      </pc:sldChg>
      <pc:sldChg chg="del">
        <pc:chgData name="Tho, Nguyen Van" userId="dd9e4918-ac6f-40e7-a537-7fad7f86e46c" providerId="ADAL" clId="{65060636-EBAE-458D-8ADF-5266DACCEFCC}" dt="2024-06-26T03:19:10.752" v="0" actId="2696"/>
        <pc:sldMkLst>
          <pc:docMk/>
          <pc:sldMk cId="0" sldId="281"/>
        </pc:sldMkLst>
      </pc:sldChg>
      <pc:sldChg chg="del">
        <pc:chgData name="Tho, Nguyen Van" userId="dd9e4918-ac6f-40e7-a537-7fad7f86e46c" providerId="ADAL" clId="{65060636-EBAE-458D-8ADF-5266DACCEFCC}" dt="2024-06-26T03:19:10.752" v="0" actId="2696"/>
        <pc:sldMkLst>
          <pc:docMk/>
          <pc:sldMk cId="0" sldId="282"/>
        </pc:sldMkLst>
      </pc:sldChg>
      <pc:sldChg chg="del">
        <pc:chgData name="Tho, Nguyen Van" userId="dd9e4918-ac6f-40e7-a537-7fad7f86e46c" providerId="ADAL" clId="{65060636-EBAE-458D-8ADF-5266DACCEFCC}" dt="2024-06-26T03:19:10.752" v="0" actId="2696"/>
        <pc:sldMkLst>
          <pc:docMk/>
          <pc:sldMk cId="0" sldId="283"/>
        </pc:sldMkLst>
      </pc:sldChg>
      <pc:sldChg chg="del">
        <pc:chgData name="Tho, Nguyen Van" userId="dd9e4918-ac6f-40e7-a537-7fad7f86e46c" providerId="ADAL" clId="{65060636-EBAE-458D-8ADF-5266DACCEFCC}" dt="2024-06-26T03:19:10.752" v="0" actId="2696"/>
        <pc:sldMkLst>
          <pc:docMk/>
          <pc:sldMk cId="0" sldId="284"/>
        </pc:sldMkLst>
      </pc:sldChg>
      <pc:sldChg chg="del">
        <pc:chgData name="Tho, Nguyen Van" userId="dd9e4918-ac6f-40e7-a537-7fad7f86e46c" providerId="ADAL" clId="{65060636-EBAE-458D-8ADF-5266DACCEFCC}" dt="2024-06-26T03:19:10.752" v="0" actId="2696"/>
        <pc:sldMkLst>
          <pc:docMk/>
          <pc:sldMk cId="0" sldId="285"/>
        </pc:sldMkLst>
      </pc:sldChg>
      <pc:sldChg chg="del">
        <pc:chgData name="Tho, Nguyen Van" userId="dd9e4918-ac6f-40e7-a537-7fad7f86e46c" providerId="ADAL" clId="{65060636-EBAE-458D-8ADF-5266DACCEFCC}" dt="2024-06-26T03:19:10.752" v="0" actId="2696"/>
        <pc:sldMkLst>
          <pc:docMk/>
          <pc:sldMk cId="0" sldId="286"/>
        </pc:sldMkLst>
      </pc:sldChg>
      <pc:sldChg chg="del">
        <pc:chgData name="Tho, Nguyen Van" userId="dd9e4918-ac6f-40e7-a537-7fad7f86e46c" providerId="ADAL" clId="{65060636-EBAE-458D-8ADF-5266DACCEFCC}" dt="2024-06-26T03:19:10.752" v="0" actId="2696"/>
        <pc:sldMkLst>
          <pc:docMk/>
          <pc:sldMk cId="0" sldId="287"/>
        </pc:sldMkLst>
      </pc:sldChg>
      <pc:sldChg chg="del">
        <pc:chgData name="Tho, Nguyen Van" userId="dd9e4918-ac6f-40e7-a537-7fad7f86e46c" providerId="ADAL" clId="{65060636-EBAE-458D-8ADF-5266DACCEFCC}" dt="2024-06-26T03:19:10.752" v="0" actId="2696"/>
        <pc:sldMkLst>
          <pc:docMk/>
          <pc:sldMk cId="0" sldId="288"/>
        </pc:sldMkLst>
      </pc:sldChg>
      <pc:sldChg chg="del">
        <pc:chgData name="Tho, Nguyen Van" userId="dd9e4918-ac6f-40e7-a537-7fad7f86e46c" providerId="ADAL" clId="{65060636-EBAE-458D-8ADF-5266DACCEFCC}" dt="2024-06-26T03:19:10.752" v="0" actId="2696"/>
        <pc:sldMkLst>
          <pc:docMk/>
          <pc:sldMk cId="0" sldId="289"/>
        </pc:sldMkLst>
      </pc:sldChg>
      <pc:sldChg chg="del">
        <pc:chgData name="Tho, Nguyen Van" userId="dd9e4918-ac6f-40e7-a537-7fad7f86e46c" providerId="ADAL" clId="{65060636-EBAE-458D-8ADF-5266DACCEFCC}" dt="2024-06-26T03:19:10.752" v="0" actId="2696"/>
        <pc:sldMkLst>
          <pc:docMk/>
          <pc:sldMk cId="0" sldId="290"/>
        </pc:sldMkLst>
      </pc:sldChg>
      <pc:sldChg chg="del">
        <pc:chgData name="Tho, Nguyen Van" userId="dd9e4918-ac6f-40e7-a537-7fad7f86e46c" providerId="ADAL" clId="{65060636-EBAE-458D-8ADF-5266DACCEFCC}" dt="2024-06-26T03:19:10.752" v="0" actId="2696"/>
        <pc:sldMkLst>
          <pc:docMk/>
          <pc:sldMk cId="0" sldId="291"/>
        </pc:sldMkLst>
      </pc:sldChg>
      <pc:sldChg chg="del">
        <pc:chgData name="Tho, Nguyen Van" userId="dd9e4918-ac6f-40e7-a537-7fad7f86e46c" providerId="ADAL" clId="{65060636-EBAE-458D-8ADF-5266DACCEFCC}" dt="2024-06-26T03:19:10.752" v="0" actId="2696"/>
        <pc:sldMkLst>
          <pc:docMk/>
          <pc:sldMk cId="0" sldId="292"/>
        </pc:sldMkLst>
      </pc:sldChg>
      <pc:sldChg chg="del">
        <pc:chgData name="Tho, Nguyen Van" userId="dd9e4918-ac6f-40e7-a537-7fad7f86e46c" providerId="ADAL" clId="{65060636-EBAE-458D-8ADF-5266DACCEFCC}" dt="2024-06-26T03:19:10.752" v="0" actId="2696"/>
        <pc:sldMkLst>
          <pc:docMk/>
          <pc:sldMk cId="0" sldId="293"/>
        </pc:sldMkLst>
      </pc:sldChg>
      <pc:sldChg chg="del">
        <pc:chgData name="Tho, Nguyen Van" userId="dd9e4918-ac6f-40e7-a537-7fad7f86e46c" providerId="ADAL" clId="{65060636-EBAE-458D-8ADF-5266DACCEFCC}" dt="2024-06-26T03:19:10.752" v="0" actId="2696"/>
        <pc:sldMkLst>
          <pc:docMk/>
          <pc:sldMk cId="0" sldId="294"/>
        </pc:sldMkLst>
      </pc:sldChg>
      <pc:sldChg chg="del">
        <pc:chgData name="Tho, Nguyen Van" userId="dd9e4918-ac6f-40e7-a537-7fad7f86e46c" providerId="ADAL" clId="{65060636-EBAE-458D-8ADF-5266DACCEFCC}" dt="2024-06-26T03:19:10.752" v="0" actId="2696"/>
        <pc:sldMkLst>
          <pc:docMk/>
          <pc:sldMk cId="0" sldId="295"/>
        </pc:sldMkLst>
      </pc:sldChg>
      <pc:sldChg chg="del">
        <pc:chgData name="Tho, Nguyen Van" userId="dd9e4918-ac6f-40e7-a537-7fad7f86e46c" providerId="ADAL" clId="{65060636-EBAE-458D-8ADF-5266DACCEFCC}" dt="2024-06-26T03:19:10.752" v="0" actId="2696"/>
        <pc:sldMkLst>
          <pc:docMk/>
          <pc:sldMk cId="0" sldId="296"/>
        </pc:sldMkLst>
      </pc:sldChg>
      <pc:sldChg chg="add del">
        <pc:chgData name="Tho, Nguyen Van" userId="dd9e4918-ac6f-40e7-a537-7fad7f86e46c" providerId="ADAL" clId="{65060636-EBAE-458D-8ADF-5266DACCEFCC}" dt="2024-06-26T06:12:18.252" v="2229" actId="47"/>
        <pc:sldMkLst>
          <pc:docMk/>
          <pc:sldMk cId="0" sldId="300"/>
        </pc:sldMkLst>
      </pc:sldChg>
      <pc:sldChg chg="del">
        <pc:chgData name="Tho, Nguyen Van" userId="dd9e4918-ac6f-40e7-a537-7fad7f86e46c" providerId="ADAL" clId="{65060636-EBAE-458D-8ADF-5266DACCEFCC}" dt="2024-06-26T03:19:10.752" v="0" actId="2696"/>
        <pc:sldMkLst>
          <pc:docMk/>
          <pc:sldMk cId="2598049757" sldId="301"/>
        </pc:sldMkLst>
      </pc:sldChg>
      <pc:sldChg chg="del">
        <pc:chgData name="Tho, Nguyen Van" userId="dd9e4918-ac6f-40e7-a537-7fad7f86e46c" providerId="ADAL" clId="{65060636-EBAE-458D-8ADF-5266DACCEFCC}" dt="2024-06-26T03:19:10.752" v="0" actId="2696"/>
        <pc:sldMkLst>
          <pc:docMk/>
          <pc:sldMk cId="3314852784" sldId="303"/>
        </pc:sldMkLst>
      </pc:sldChg>
      <pc:sldChg chg="del">
        <pc:chgData name="Tho, Nguyen Van" userId="dd9e4918-ac6f-40e7-a537-7fad7f86e46c" providerId="ADAL" clId="{65060636-EBAE-458D-8ADF-5266DACCEFCC}" dt="2024-06-26T03:19:10.752" v="0" actId="2696"/>
        <pc:sldMkLst>
          <pc:docMk/>
          <pc:sldMk cId="3470708965" sldId="305"/>
        </pc:sldMkLst>
      </pc:sldChg>
      <pc:sldChg chg="del">
        <pc:chgData name="Tho, Nguyen Van" userId="dd9e4918-ac6f-40e7-a537-7fad7f86e46c" providerId="ADAL" clId="{65060636-EBAE-458D-8ADF-5266DACCEFCC}" dt="2024-06-26T03:19:10.752" v="0" actId="2696"/>
        <pc:sldMkLst>
          <pc:docMk/>
          <pc:sldMk cId="904002948" sldId="326"/>
        </pc:sldMkLst>
      </pc:sldChg>
      <pc:sldChg chg="del">
        <pc:chgData name="Tho, Nguyen Van" userId="dd9e4918-ac6f-40e7-a537-7fad7f86e46c" providerId="ADAL" clId="{65060636-EBAE-458D-8ADF-5266DACCEFCC}" dt="2024-06-26T03:19:10.752" v="0" actId="2696"/>
        <pc:sldMkLst>
          <pc:docMk/>
          <pc:sldMk cId="4071715255" sldId="337"/>
        </pc:sldMkLst>
      </pc:sldChg>
      <pc:sldChg chg="del">
        <pc:chgData name="Tho, Nguyen Van" userId="dd9e4918-ac6f-40e7-a537-7fad7f86e46c" providerId="ADAL" clId="{65060636-EBAE-458D-8ADF-5266DACCEFCC}" dt="2024-06-26T03:19:10.752" v="0" actId="2696"/>
        <pc:sldMkLst>
          <pc:docMk/>
          <pc:sldMk cId="1913559693" sldId="342"/>
        </pc:sldMkLst>
      </pc:sldChg>
      <pc:sldChg chg="del">
        <pc:chgData name="Tho, Nguyen Van" userId="dd9e4918-ac6f-40e7-a537-7fad7f86e46c" providerId="ADAL" clId="{65060636-EBAE-458D-8ADF-5266DACCEFCC}" dt="2024-06-26T03:19:10.752" v="0" actId="2696"/>
        <pc:sldMkLst>
          <pc:docMk/>
          <pc:sldMk cId="0" sldId="367"/>
        </pc:sldMkLst>
      </pc:sldChg>
      <pc:sldChg chg="del">
        <pc:chgData name="Tho, Nguyen Van" userId="dd9e4918-ac6f-40e7-a537-7fad7f86e46c" providerId="ADAL" clId="{65060636-EBAE-458D-8ADF-5266DACCEFCC}" dt="2024-06-26T03:19:10.752" v="0" actId="2696"/>
        <pc:sldMkLst>
          <pc:docMk/>
          <pc:sldMk cId="0" sldId="369"/>
        </pc:sldMkLst>
      </pc:sldChg>
      <pc:sldChg chg="del">
        <pc:chgData name="Tho, Nguyen Van" userId="dd9e4918-ac6f-40e7-a537-7fad7f86e46c" providerId="ADAL" clId="{65060636-EBAE-458D-8ADF-5266DACCEFCC}" dt="2024-06-26T03:19:10.752" v="0" actId="2696"/>
        <pc:sldMkLst>
          <pc:docMk/>
          <pc:sldMk cId="1129523917" sldId="372"/>
        </pc:sldMkLst>
      </pc:sldChg>
      <pc:sldChg chg="del">
        <pc:chgData name="Tho, Nguyen Van" userId="dd9e4918-ac6f-40e7-a537-7fad7f86e46c" providerId="ADAL" clId="{65060636-EBAE-458D-8ADF-5266DACCEFCC}" dt="2024-06-26T03:19:10.752" v="0" actId="2696"/>
        <pc:sldMkLst>
          <pc:docMk/>
          <pc:sldMk cId="2672196558" sldId="373"/>
        </pc:sldMkLst>
      </pc:sldChg>
      <pc:sldChg chg="del">
        <pc:chgData name="Tho, Nguyen Van" userId="dd9e4918-ac6f-40e7-a537-7fad7f86e46c" providerId="ADAL" clId="{65060636-EBAE-458D-8ADF-5266DACCEFCC}" dt="2024-06-26T03:19:10.752" v="0" actId="2696"/>
        <pc:sldMkLst>
          <pc:docMk/>
          <pc:sldMk cId="38678832" sldId="374"/>
        </pc:sldMkLst>
      </pc:sldChg>
      <pc:sldChg chg="del">
        <pc:chgData name="Tho, Nguyen Van" userId="dd9e4918-ac6f-40e7-a537-7fad7f86e46c" providerId="ADAL" clId="{65060636-EBAE-458D-8ADF-5266DACCEFCC}" dt="2024-06-26T03:19:10.752" v="0" actId="2696"/>
        <pc:sldMkLst>
          <pc:docMk/>
          <pc:sldMk cId="2188840370" sldId="377"/>
        </pc:sldMkLst>
      </pc:sldChg>
      <pc:sldChg chg="del">
        <pc:chgData name="Tho, Nguyen Van" userId="dd9e4918-ac6f-40e7-a537-7fad7f86e46c" providerId="ADAL" clId="{65060636-EBAE-458D-8ADF-5266DACCEFCC}" dt="2024-06-26T03:19:10.752" v="0" actId="2696"/>
        <pc:sldMkLst>
          <pc:docMk/>
          <pc:sldMk cId="592526793" sldId="387"/>
        </pc:sldMkLst>
      </pc:sldChg>
      <pc:sldChg chg="del">
        <pc:chgData name="Tho, Nguyen Van" userId="dd9e4918-ac6f-40e7-a537-7fad7f86e46c" providerId="ADAL" clId="{65060636-EBAE-458D-8ADF-5266DACCEFCC}" dt="2024-06-26T03:19:10.752" v="0" actId="2696"/>
        <pc:sldMkLst>
          <pc:docMk/>
          <pc:sldMk cId="3581437046" sldId="391"/>
        </pc:sldMkLst>
      </pc:sldChg>
      <pc:sldChg chg="del">
        <pc:chgData name="Tho, Nguyen Van" userId="dd9e4918-ac6f-40e7-a537-7fad7f86e46c" providerId="ADAL" clId="{65060636-EBAE-458D-8ADF-5266DACCEFCC}" dt="2024-06-26T03:19:10.752" v="0" actId="2696"/>
        <pc:sldMkLst>
          <pc:docMk/>
          <pc:sldMk cId="3088214497" sldId="397"/>
        </pc:sldMkLst>
      </pc:sldChg>
      <pc:sldChg chg="del">
        <pc:chgData name="Tho, Nguyen Van" userId="dd9e4918-ac6f-40e7-a537-7fad7f86e46c" providerId="ADAL" clId="{65060636-EBAE-458D-8ADF-5266DACCEFCC}" dt="2024-06-26T03:19:10.752" v="0" actId="2696"/>
        <pc:sldMkLst>
          <pc:docMk/>
          <pc:sldMk cId="1947003482" sldId="404"/>
        </pc:sldMkLst>
      </pc:sldChg>
      <pc:sldChg chg="del">
        <pc:chgData name="Tho, Nguyen Van" userId="dd9e4918-ac6f-40e7-a537-7fad7f86e46c" providerId="ADAL" clId="{65060636-EBAE-458D-8ADF-5266DACCEFCC}" dt="2024-06-26T03:19:10.752" v="0" actId="2696"/>
        <pc:sldMkLst>
          <pc:docMk/>
          <pc:sldMk cId="2772142619" sldId="408"/>
        </pc:sldMkLst>
      </pc:sldChg>
      <pc:sldChg chg="del">
        <pc:chgData name="Tho, Nguyen Van" userId="dd9e4918-ac6f-40e7-a537-7fad7f86e46c" providerId="ADAL" clId="{65060636-EBAE-458D-8ADF-5266DACCEFCC}" dt="2024-06-26T03:19:10.752" v="0" actId="2696"/>
        <pc:sldMkLst>
          <pc:docMk/>
          <pc:sldMk cId="132332139" sldId="415"/>
        </pc:sldMkLst>
      </pc:sldChg>
      <pc:sldChg chg="del">
        <pc:chgData name="Tho, Nguyen Van" userId="dd9e4918-ac6f-40e7-a537-7fad7f86e46c" providerId="ADAL" clId="{65060636-EBAE-458D-8ADF-5266DACCEFCC}" dt="2024-06-26T03:19:10.752" v="0" actId="2696"/>
        <pc:sldMkLst>
          <pc:docMk/>
          <pc:sldMk cId="0" sldId="416"/>
        </pc:sldMkLst>
      </pc:sldChg>
      <pc:sldChg chg="del">
        <pc:chgData name="Tho, Nguyen Van" userId="dd9e4918-ac6f-40e7-a537-7fad7f86e46c" providerId="ADAL" clId="{65060636-EBAE-458D-8ADF-5266DACCEFCC}" dt="2024-06-26T03:19:10.752" v="0" actId="2696"/>
        <pc:sldMkLst>
          <pc:docMk/>
          <pc:sldMk cId="1811056343" sldId="420"/>
        </pc:sldMkLst>
      </pc:sldChg>
      <pc:sldChg chg="del">
        <pc:chgData name="Tho, Nguyen Van" userId="dd9e4918-ac6f-40e7-a537-7fad7f86e46c" providerId="ADAL" clId="{65060636-EBAE-458D-8ADF-5266DACCEFCC}" dt="2024-06-26T03:19:10.752" v="0" actId="2696"/>
        <pc:sldMkLst>
          <pc:docMk/>
          <pc:sldMk cId="1322701522" sldId="421"/>
        </pc:sldMkLst>
      </pc:sldChg>
      <pc:sldChg chg="del">
        <pc:chgData name="Tho, Nguyen Van" userId="dd9e4918-ac6f-40e7-a537-7fad7f86e46c" providerId="ADAL" clId="{65060636-EBAE-458D-8ADF-5266DACCEFCC}" dt="2024-06-26T03:19:10.752" v="0" actId="2696"/>
        <pc:sldMkLst>
          <pc:docMk/>
          <pc:sldMk cId="4254738471" sldId="426"/>
        </pc:sldMkLst>
      </pc:sldChg>
      <pc:sldChg chg="del">
        <pc:chgData name="Tho, Nguyen Van" userId="dd9e4918-ac6f-40e7-a537-7fad7f86e46c" providerId="ADAL" clId="{65060636-EBAE-458D-8ADF-5266DACCEFCC}" dt="2024-06-26T03:19:10.752" v="0" actId="2696"/>
        <pc:sldMkLst>
          <pc:docMk/>
          <pc:sldMk cId="0" sldId="438"/>
        </pc:sldMkLst>
      </pc:sldChg>
      <pc:sldChg chg="del">
        <pc:chgData name="Tho, Nguyen Van" userId="dd9e4918-ac6f-40e7-a537-7fad7f86e46c" providerId="ADAL" clId="{65060636-EBAE-458D-8ADF-5266DACCEFCC}" dt="2024-06-26T03:19:10.752" v="0" actId="2696"/>
        <pc:sldMkLst>
          <pc:docMk/>
          <pc:sldMk cId="0" sldId="440"/>
        </pc:sldMkLst>
      </pc:sldChg>
      <pc:sldChg chg="del">
        <pc:chgData name="Tho, Nguyen Van" userId="dd9e4918-ac6f-40e7-a537-7fad7f86e46c" providerId="ADAL" clId="{65060636-EBAE-458D-8ADF-5266DACCEFCC}" dt="2024-06-26T03:19:10.752" v="0" actId="2696"/>
        <pc:sldMkLst>
          <pc:docMk/>
          <pc:sldMk cId="0" sldId="441"/>
        </pc:sldMkLst>
      </pc:sldChg>
      <pc:sldChg chg="del">
        <pc:chgData name="Tho, Nguyen Van" userId="dd9e4918-ac6f-40e7-a537-7fad7f86e46c" providerId="ADAL" clId="{65060636-EBAE-458D-8ADF-5266DACCEFCC}" dt="2024-06-26T03:19:10.752" v="0" actId="2696"/>
        <pc:sldMkLst>
          <pc:docMk/>
          <pc:sldMk cId="0" sldId="443"/>
        </pc:sldMkLst>
      </pc:sldChg>
      <pc:sldChg chg="addSp delSp modSp add del mod">
        <pc:chgData name="Tho, Nguyen Van" userId="dd9e4918-ac6f-40e7-a537-7fad7f86e46c" providerId="ADAL" clId="{65060636-EBAE-458D-8ADF-5266DACCEFCC}" dt="2024-06-26T08:53:19.679" v="4288" actId="1038"/>
        <pc:sldMkLst>
          <pc:docMk/>
          <pc:sldMk cId="0" sldId="447"/>
        </pc:sldMkLst>
      </pc:sldChg>
      <pc:sldChg chg="add del">
        <pc:chgData name="Tho, Nguyen Van" userId="dd9e4918-ac6f-40e7-a537-7fad7f86e46c" providerId="ADAL" clId="{65060636-EBAE-458D-8ADF-5266DACCEFCC}" dt="2024-06-26T06:17:42.416" v="2323" actId="47"/>
        <pc:sldMkLst>
          <pc:docMk/>
          <pc:sldMk cId="0" sldId="448"/>
        </pc:sldMkLst>
      </pc:sldChg>
      <pc:sldChg chg="del">
        <pc:chgData name="Tho, Nguyen Van" userId="dd9e4918-ac6f-40e7-a537-7fad7f86e46c" providerId="ADAL" clId="{65060636-EBAE-458D-8ADF-5266DACCEFCC}" dt="2024-06-26T03:19:10.752" v="0" actId="2696"/>
        <pc:sldMkLst>
          <pc:docMk/>
          <pc:sldMk cId="2825308616" sldId="451"/>
        </pc:sldMkLst>
      </pc:sldChg>
      <pc:sldChg chg="del">
        <pc:chgData name="Tho, Nguyen Van" userId="dd9e4918-ac6f-40e7-a537-7fad7f86e46c" providerId="ADAL" clId="{65060636-EBAE-458D-8ADF-5266DACCEFCC}" dt="2024-06-26T03:19:10.752" v="0" actId="2696"/>
        <pc:sldMkLst>
          <pc:docMk/>
          <pc:sldMk cId="0" sldId="452"/>
        </pc:sldMkLst>
      </pc:sldChg>
      <pc:sldChg chg="add del">
        <pc:chgData name="Tho, Nguyen Van" userId="dd9e4918-ac6f-40e7-a537-7fad7f86e46c" providerId="ADAL" clId="{65060636-EBAE-458D-8ADF-5266DACCEFCC}" dt="2024-06-26T06:17:42.416" v="2323" actId="47"/>
        <pc:sldMkLst>
          <pc:docMk/>
          <pc:sldMk cId="0" sldId="454"/>
        </pc:sldMkLst>
      </pc:sldChg>
      <pc:sldChg chg="add del">
        <pc:chgData name="Tho, Nguyen Van" userId="dd9e4918-ac6f-40e7-a537-7fad7f86e46c" providerId="ADAL" clId="{65060636-EBAE-458D-8ADF-5266DACCEFCC}" dt="2024-06-26T06:17:42.416" v="2323" actId="47"/>
        <pc:sldMkLst>
          <pc:docMk/>
          <pc:sldMk cId="0" sldId="459"/>
        </pc:sldMkLst>
      </pc:sldChg>
      <pc:sldChg chg="del">
        <pc:chgData name="Tho, Nguyen Van" userId="dd9e4918-ac6f-40e7-a537-7fad7f86e46c" providerId="ADAL" clId="{65060636-EBAE-458D-8ADF-5266DACCEFCC}" dt="2024-06-26T03:19:10.752" v="0" actId="2696"/>
        <pc:sldMkLst>
          <pc:docMk/>
          <pc:sldMk cId="0" sldId="460"/>
        </pc:sldMkLst>
      </pc:sldChg>
      <pc:sldChg chg="del">
        <pc:chgData name="Tho, Nguyen Van" userId="dd9e4918-ac6f-40e7-a537-7fad7f86e46c" providerId="ADAL" clId="{65060636-EBAE-458D-8ADF-5266DACCEFCC}" dt="2024-06-26T03:19:10.752" v="0" actId="2696"/>
        <pc:sldMkLst>
          <pc:docMk/>
          <pc:sldMk cId="0" sldId="461"/>
        </pc:sldMkLst>
      </pc:sldChg>
      <pc:sldChg chg="addSp modSp mod">
        <pc:chgData name="Tho, Nguyen Van" userId="dd9e4918-ac6f-40e7-a537-7fad7f86e46c" providerId="ADAL" clId="{65060636-EBAE-458D-8ADF-5266DACCEFCC}" dt="2024-06-26T08:23:15.710" v="3949" actId="20577"/>
        <pc:sldMkLst>
          <pc:docMk/>
          <pc:sldMk cId="4022252047" sldId="463"/>
        </pc:sldMkLst>
      </pc:sldChg>
      <pc:sldChg chg="del">
        <pc:chgData name="Tho, Nguyen Van" userId="dd9e4918-ac6f-40e7-a537-7fad7f86e46c" providerId="ADAL" clId="{65060636-EBAE-458D-8ADF-5266DACCEFCC}" dt="2024-06-26T03:19:10.752" v="0" actId="2696"/>
        <pc:sldMkLst>
          <pc:docMk/>
          <pc:sldMk cId="631852104" sldId="465"/>
        </pc:sldMkLst>
      </pc:sldChg>
      <pc:sldChg chg="del">
        <pc:chgData name="Tho, Nguyen Van" userId="dd9e4918-ac6f-40e7-a537-7fad7f86e46c" providerId="ADAL" clId="{65060636-EBAE-458D-8ADF-5266DACCEFCC}" dt="2024-06-26T03:19:10.752" v="0" actId="2696"/>
        <pc:sldMkLst>
          <pc:docMk/>
          <pc:sldMk cId="4210426710" sldId="466"/>
        </pc:sldMkLst>
      </pc:sldChg>
      <pc:sldChg chg="del">
        <pc:chgData name="Tho, Nguyen Van" userId="dd9e4918-ac6f-40e7-a537-7fad7f86e46c" providerId="ADAL" clId="{65060636-EBAE-458D-8ADF-5266DACCEFCC}" dt="2024-06-26T03:19:10.752" v="0" actId="2696"/>
        <pc:sldMkLst>
          <pc:docMk/>
          <pc:sldMk cId="107265319" sldId="467"/>
        </pc:sldMkLst>
      </pc:sldChg>
      <pc:sldChg chg="del">
        <pc:chgData name="Tho, Nguyen Van" userId="dd9e4918-ac6f-40e7-a537-7fad7f86e46c" providerId="ADAL" clId="{65060636-EBAE-458D-8ADF-5266DACCEFCC}" dt="2024-06-26T03:19:10.752" v="0" actId="2696"/>
        <pc:sldMkLst>
          <pc:docMk/>
          <pc:sldMk cId="2311687916" sldId="468"/>
        </pc:sldMkLst>
      </pc:sldChg>
      <pc:sldChg chg="del">
        <pc:chgData name="Tho, Nguyen Van" userId="dd9e4918-ac6f-40e7-a537-7fad7f86e46c" providerId="ADAL" clId="{65060636-EBAE-458D-8ADF-5266DACCEFCC}" dt="2024-06-26T03:19:10.752" v="0" actId="2696"/>
        <pc:sldMkLst>
          <pc:docMk/>
          <pc:sldMk cId="800131296" sldId="469"/>
        </pc:sldMkLst>
      </pc:sldChg>
      <pc:sldChg chg="del">
        <pc:chgData name="Tho, Nguyen Van" userId="dd9e4918-ac6f-40e7-a537-7fad7f86e46c" providerId="ADAL" clId="{65060636-EBAE-458D-8ADF-5266DACCEFCC}" dt="2024-06-26T03:19:10.752" v="0" actId="2696"/>
        <pc:sldMkLst>
          <pc:docMk/>
          <pc:sldMk cId="2790994958" sldId="470"/>
        </pc:sldMkLst>
      </pc:sldChg>
      <pc:sldChg chg="del">
        <pc:chgData name="Tho, Nguyen Van" userId="dd9e4918-ac6f-40e7-a537-7fad7f86e46c" providerId="ADAL" clId="{65060636-EBAE-458D-8ADF-5266DACCEFCC}" dt="2024-06-26T03:19:10.752" v="0" actId="2696"/>
        <pc:sldMkLst>
          <pc:docMk/>
          <pc:sldMk cId="2042650758" sldId="472"/>
        </pc:sldMkLst>
      </pc:sldChg>
      <pc:sldChg chg="del">
        <pc:chgData name="Tho, Nguyen Van" userId="dd9e4918-ac6f-40e7-a537-7fad7f86e46c" providerId="ADAL" clId="{65060636-EBAE-458D-8ADF-5266DACCEFCC}" dt="2024-06-26T03:19:10.752" v="0" actId="2696"/>
        <pc:sldMkLst>
          <pc:docMk/>
          <pc:sldMk cId="3696861410" sldId="473"/>
        </pc:sldMkLst>
      </pc:sldChg>
      <pc:sldChg chg="add del">
        <pc:chgData name="Tho, Nguyen Van" userId="dd9e4918-ac6f-40e7-a537-7fad7f86e46c" providerId="ADAL" clId="{65060636-EBAE-458D-8ADF-5266DACCEFCC}" dt="2024-06-26T06:17:42.416" v="2323" actId="47"/>
        <pc:sldMkLst>
          <pc:docMk/>
          <pc:sldMk cId="1494109788" sldId="474"/>
        </pc:sldMkLst>
      </pc:sldChg>
      <pc:sldChg chg="del">
        <pc:chgData name="Tho, Nguyen Van" userId="dd9e4918-ac6f-40e7-a537-7fad7f86e46c" providerId="ADAL" clId="{65060636-EBAE-458D-8ADF-5266DACCEFCC}" dt="2024-06-26T03:19:10.752" v="0" actId="2696"/>
        <pc:sldMkLst>
          <pc:docMk/>
          <pc:sldMk cId="3855075583" sldId="475"/>
        </pc:sldMkLst>
      </pc:sldChg>
      <pc:sldChg chg="del">
        <pc:chgData name="Tho, Nguyen Van" userId="dd9e4918-ac6f-40e7-a537-7fad7f86e46c" providerId="ADAL" clId="{65060636-EBAE-458D-8ADF-5266DACCEFCC}" dt="2024-06-26T03:19:10.752" v="0" actId="2696"/>
        <pc:sldMkLst>
          <pc:docMk/>
          <pc:sldMk cId="2426485532" sldId="476"/>
        </pc:sldMkLst>
      </pc:sldChg>
      <pc:sldChg chg="del">
        <pc:chgData name="Tho, Nguyen Van" userId="dd9e4918-ac6f-40e7-a537-7fad7f86e46c" providerId="ADAL" clId="{65060636-EBAE-458D-8ADF-5266DACCEFCC}" dt="2024-06-26T03:19:10.752" v="0" actId="2696"/>
        <pc:sldMkLst>
          <pc:docMk/>
          <pc:sldMk cId="1632012051" sldId="477"/>
        </pc:sldMkLst>
      </pc:sldChg>
      <pc:sldChg chg="del">
        <pc:chgData name="Tho, Nguyen Van" userId="dd9e4918-ac6f-40e7-a537-7fad7f86e46c" providerId="ADAL" clId="{65060636-EBAE-458D-8ADF-5266DACCEFCC}" dt="2024-06-26T03:19:10.752" v="0" actId="2696"/>
        <pc:sldMkLst>
          <pc:docMk/>
          <pc:sldMk cId="2191496912" sldId="478"/>
        </pc:sldMkLst>
      </pc:sldChg>
      <pc:sldChg chg="del">
        <pc:chgData name="Tho, Nguyen Van" userId="dd9e4918-ac6f-40e7-a537-7fad7f86e46c" providerId="ADAL" clId="{65060636-EBAE-458D-8ADF-5266DACCEFCC}" dt="2024-06-26T03:19:10.752" v="0" actId="2696"/>
        <pc:sldMkLst>
          <pc:docMk/>
          <pc:sldMk cId="1931438029" sldId="479"/>
        </pc:sldMkLst>
      </pc:sldChg>
      <pc:sldChg chg="del">
        <pc:chgData name="Tho, Nguyen Van" userId="dd9e4918-ac6f-40e7-a537-7fad7f86e46c" providerId="ADAL" clId="{65060636-EBAE-458D-8ADF-5266DACCEFCC}" dt="2024-06-26T03:19:10.752" v="0" actId="2696"/>
        <pc:sldMkLst>
          <pc:docMk/>
          <pc:sldMk cId="2603990208" sldId="520"/>
        </pc:sldMkLst>
      </pc:sldChg>
      <pc:sldChg chg="addSp delSp modSp add mod modTransition setBg">
        <pc:chgData name="Tho, Nguyen Van" userId="dd9e4918-ac6f-40e7-a537-7fad7f86e46c" providerId="ADAL" clId="{65060636-EBAE-458D-8ADF-5266DACCEFCC}" dt="2024-06-26T08:52:02.129" v="4251"/>
        <pc:sldMkLst>
          <pc:docMk/>
          <pc:sldMk cId="3000764362" sldId="757"/>
        </pc:sldMkLst>
      </pc:sldChg>
      <pc:sldChg chg="addSp delSp modSp add del mod ord modTransition setBg">
        <pc:chgData name="Tho, Nguyen Van" userId="dd9e4918-ac6f-40e7-a537-7fad7f86e46c" providerId="ADAL" clId="{65060636-EBAE-458D-8ADF-5266DACCEFCC}" dt="2024-06-26T07:48:36.075" v="2941" actId="47"/>
        <pc:sldMkLst>
          <pc:docMk/>
          <pc:sldMk cId="3479136320" sldId="758"/>
        </pc:sldMkLst>
      </pc:sldChg>
      <pc:sldChg chg="del">
        <pc:chgData name="Tho, Nguyen Van" userId="dd9e4918-ac6f-40e7-a537-7fad7f86e46c" providerId="ADAL" clId="{65060636-EBAE-458D-8ADF-5266DACCEFCC}" dt="2024-06-26T03:19:10.752" v="0" actId="2696"/>
        <pc:sldMkLst>
          <pc:docMk/>
          <pc:sldMk cId="4115745403" sldId="817"/>
        </pc:sldMkLst>
      </pc:sldChg>
      <pc:sldChg chg="del">
        <pc:chgData name="Tho, Nguyen Van" userId="dd9e4918-ac6f-40e7-a537-7fad7f86e46c" providerId="ADAL" clId="{65060636-EBAE-458D-8ADF-5266DACCEFCC}" dt="2024-06-26T03:19:10.752" v="0" actId="2696"/>
        <pc:sldMkLst>
          <pc:docMk/>
          <pc:sldMk cId="1915117214" sldId="818"/>
        </pc:sldMkLst>
      </pc:sldChg>
      <pc:sldChg chg="del">
        <pc:chgData name="Tho, Nguyen Van" userId="dd9e4918-ac6f-40e7-a537-7fad7f86e46c" providerId="ADAL" clId="{65060636-EBAE-458D-8ADF-5266DACCEFCC}" dt="2024-06-26T03:19:10.752" v="0" actId="2696"/>
        <pc:sldMkLst>
          <pc:docMk/>
          <pc:sldMk cId="3125140637" sldId="922"/>
        </pc:sldMkLst>
      </pc:sldChg>
      <pc:sldChg chg="del">
        <pc:chgData name="Tho, Nguyen Van" userId="dd9e4918-ac6f-40e7-a537-7fad7f86e46c" providerId="ADAL" clId="{65060636-EBAE-458D-8ADF-5266DACCEFCC}" dt="2024-06-26T03:19:10.752" v="0" actId="2696"/>
        <pc:sldMkLst>
          <pc:docMk/>
          <pc:sldMk cId="1849677855" sldId="923"/>
        </pc:sldMkLst>
      </pc:sldChg>
      <pc:sldChg chg="del">
        <pc:chgData name="Tho, Nguyen Van" userId="dd9e4918-ac6f-40e7-a537-7fad7f86e46c" providerId="ADAL" clId="{65060636-EBAE-458D-8ADF-5266DACCEFCC}" dt="2024-06-26T03:19:10.752" v="0" actId="2696"/>
        <pc:sldMkLst>
          <pc:docMk/>
          <pc:sldMk cId="3384000072" sldId="1153"/>
        </pc:sldMkLst>
      </pc:sldChg>
      <pc:sldChg chg="del">
        <pc:chgData name="Tho, Nguyen Van" userId="dd9e4918-ac6f-40e7-a537-7fad7f86e46c" providerId="ADAL" clId="{65060636-EBAE-458D-8ADF-5266DACCEFCC}" dt="2024-06-26T03:19:10.752" v="0" actId="2696"/>
        <pc:sldMkLst>
          <pc:docMk/>
          <pc:sldMk cId="800350156" sldId="1261"/>
        </pc:sldMkLst>
      </pc:sldChg>
      <pc:sldChg chg="del">
        <pc:chgData name="Tho, Nguyen Van" userId="dd9e4918-ac6f-40e7-a537-7fad7f86e46c" providerId="ADAL" clId="{65060636-EBAE-458D-8ADF-5266DACCEFCC}" dt="2024-06-26T03:19:10.752" v="0" actId="2696"/>
        <pc:sldMkLst>
          <pc:docMk/>
          <pc:sldMk cId="251982323" sldId="1304"/>
        </pc:sldMkLst>
      </pc:sldChg>
      <pc:sldChg chg="addSp modSp add mod modTransition">
        <pc:chgData name="Tho, Nguyen Van" userId="dd9e4918-ac6f-40e7-a537-7fad7f86e46c" providerId="ADAL" clId="{65060636-EBAE-458D-8ADF-5266DACCEFCC}" dt="2024-06-26T08:51:58.876" v="4250"/>
        <pc:sldMkLst>
          <pc:docMk/>
          <pc:sldMk cId="1080533185" sldId="16771909"/>
        </pc:sldMkLst>
      </pc:sldChg>
      <pc:sldChg chg="addSp delSp modSp add del mod modTransition">
        <pc:chgData name="Tho, Nguyen Van" userId="dd9e4918-ac6f-40e7-a537-7fad7f86e46c" providerId="ADAL" clId="{65060636-EBAE-458D-8ADF-5266DACCEFCC}" dt="2024-06-26T05:43:15.537" v="2002" actId="47"/>
        <pc:sldMkLst>
          <pc:docMk/>
          <pc:sldMk cId="0" sldId="16771955"/>
        </pc:sldMkLst>
      </pc:sldChg>
      <pc:sldChg chg="addSp delSp modSp add mod modTransition">
        <pc:chgData name="Tho, Nguyen Van" userId="dd9e4918-ac6f-40e7-a537-7fad7f86e46c" providerId="ADAL" clId="{65060636-EBAE-458D-8ADF-5266DACCEFCC}" dt="2024-06-26T08:51:54.775" v="4249"/>
        <pc:sldMkLst>
          <pc:docMk/>
          <pc:sldMk cId="3990464152" sldId="16771957"/>
        </pc:sldMkLst>
      </pc:sldChg>
      <pc:sldChg chg="modSp add mod modTransition modAnim">
        <pc:chgData name="Tho, Nguyen Van" userId="dd9e4918-ac6f-40e7-a537-7fad7f86e46c" providerId="ADAL" clId="{65060636-EBAE-458D-8ADF-5266DACCEFCC}" dt="2024-06-26T08:14:45.010" v="3646" actId="108"/>
        <pc:sldMkLst>
          <pc:docMk/>
          <pc:sldMk cId="0" sldId="16771959"/>
        </pc:sldMkLst>
      </pc:sldChg>
      <pc:sldChg chg="del">
        <pc:chgData name="Tho, Nguyen Van" userId="dd9e4918-ac6f-40e7-a537-7fad7f86e46c" providerId="ADAL" clId="{65060636-EBAE-458D-8ADF-5266DACCEFCC}" dt="2024-06-26T03:19:10.752" v="0" actId="2696"/>
        <pc:sldMkLst>
          <pc:docMk/>
          <pc:sldMk cId="1110538801" sldId="1881839809"/>
        </pc:sldMkLst>
      </pc:sldChg>
      <pc:sldChg chg="del">
        <pc:chgData name="Tho, Nguyen Van" userId="dd9e4918-ac6f-40e7-a537-7fad7f86e46c" providerId="ADAL" clId="{65060636-EBAE-458D-8ADF-5266DACCEFCC}" dt="2024-06-26T03:19:10.752" v="0" actId="2696"/>
        <pc:sldMkLst>
          <pc:docMk/>
          <pc:sldMk cId="562373276" sldId="1881839814"/>
        </pc:sldMkLst>
      </pc:sldChg>
      <pc:sldChg chg="del">
        <pc:chgData name="Tho, Nguyen Van" userId="dd9e4918-ac6f-40e7-a537-7fad7f86e46c" providerId="ADAL" clId="{65060636-EBAE-458D-8ADF-5266DACCEFCC}" dt="2024-06-26T03:19:10.752" v="0" actId="2696"/>
        <pc:sldMkLst>
          <pc:docMk/>
          <pc:sldMk cId="825356384" sldId="1881839828"/>
        </pc:sldMkLst>
      </pc:sldChg>
      <pc:sldChg chg="del">
        <pc:chgData name="Tho, Nguyen Van" userId="dd9e4918-ac6f-40e7-a537-7fad7f86e46c" providerId="ADAL" clId="{65060636-EBAE-458D-8ADF-5266DACCEFCC}" dt="2024-06-26T03:19:10.752" v="0" actId="2696"/>
        <pc:sldMkLst>
          <pc:docMk/>
          <pc:sldMk cId="4093358424" sldId="2145705892"/>
        </pc:sldMkLst>
      </pc:sldChg>
      <pc:sldChg chg="del">
        <pc:chgData name="Tho, Nguyen Van" userId="dd9e4918-ac6f-40e7-a537-7fad7f86e46c" providerId="ADAL" clId="{65060636-EBAE-458D-8ADF-5266DACCEFCC}" dt="2024-06-26T03:19:10.752" v="0" actId="2696"/>
        <pc:sldMkLst>
          <pc:docMk/>
          <pc:sldMk cId="381711912" sldId="2145705893"/>
        </pc:sldMkLst>
      </pc:sldChg>
      <pc:sldChg chg="del">
        <pc:chgData name="Tho, Nguyen Van" userId="dd9e4918-ac6f-40e7-a537-7fad7f86e46c" providerId="ADAL" clId="{65060636-EBAE-458D-8ADF-5266DACCEFCC}" dt="2024-06-26T03:19:10.752" v="0" actId="2696"/>
        <pc:sldMkLst>
          <pc:docMk/>
          <pc:sldMk cId="2487124634" sldId="2145705894"/>
        </pc:sldMkLst>
      </pc:sldChg>
      <pc:sldChg chg="del">
        <pc:chgData name="Tho, Nguyen Van" userId="dd9e4918-ac6f-40e7-a537-7fad7f86e46c" providerId="ADAL" clId="{65060636-EBAE-458D-8ADF-5266DACCEFCC}" dt="2024-06-26T03:21:24.061" v="129" actId="47"/>
        <pc:sldMkLst>
          <pc:docMk/>
          <pc:sldMk cId="2430375576" sldId="2145705896"/>
        </pc:sldMkLst>
      </pc:sldChg>
      <pc:sldChg chg="del">
        <pc:chgData name="Tho, Nguyen Van" userId="dd9e4918-ac6f-40e7-a537-7fad7f86e46c" providerId="ADAL" clId="{65060636-EBAE-458D-8ADF-5266DACCEFCC}" dt="2024-06-26T03:19:10.752" v="0" actId="2696"/>
        <pc:sldMkLst>
          <pc:docMk/>
          <pc:sldMk cId="2619901001" sldId="2145705900"/>
        </pc:sldMkLst>
      </pc:sldChg>
      <pc:sldChg chg="del">
        <pc:chgData name="Tho, Nguyen Van" userId="dd9e4918-ac6f-40e7-a537-7fad7f86e46c" providerId="ADAL" clId="{65060636-EBAE-458D-8ADF-5266DACCEFCC}" dt="2024-06-26T03:19:10.752" v="0" actId="2696"/>
        <pc:sldMkLst>
          <pc:docMk/>
          <pc:sldMk cId="3024463874" sldId="2145705901"/>
        </pc:sldMkLst>
      </pc:sldChg>
      <pc:sldChg chg="del">
        <pc:chgData name="Tho, Nguyen Van" userId="dd9e4918-ac6f-40e7-a537-7fad7f86e46c" providerId="ADAL" clId="{65060636-EBAE-458D-8ADF-5266DACCEFCC}" dt="2024-06-26T03:19:10.752" v="0" actId="2696"/>
        <pc:sldMkLst>
          <pc:docMk/>
          <pc:sldMk cId="3661934330" sldId="2145705903"/>
        </pc:sldMkLst>
      </pc:sldChg>
      <pc:sldChg chg="del">
        <pc:chgData name="Tho, Nguyen Van" userId="dd9e4918-ac6f-40e7-a537-7fad7f86e46c" providerId="ADAL" clId="{65060636-EBAE-458D-8ADF-5266DACCEFCC}" dt="2024-06-26T03:19:10.752" v="0" actId="2696"/>
        <pc:sldMkLst>
          <pc:docMk/>
          <pc:sldMk cId="528799016" sldId="2145705905"/>
        </pc:sldMkLst>
      </pc:sldChg>
      <pc:sldChg chg="del">
        <pc:chgData name="Tho, Nguyen Van" userId="dd9e4918-ac6f-40e7-a537-7fad7f86e46c" providerId="ADAL" clId="{65060636-EBAE-458D-8ADF-5266DACCEFCC}" dt="2024-06-26T03:19:10.752" v="0" actId="2696"/>
        <pc:sldMkLst>
          <pc:docMk/>
          <pc:sldMk cId="366288446" sldId="2145705907"/>
        </pc:sldMkLst>
      </pc:sldChg>
      <pc:sldChg chg="del">
        <pc:chgData name="Tho, Nguyen Van" userId="dd9e4918-ac6f-40e7-a537-7fad7f86e46c" providerId="ADAL" clId="{65060636-EBAE-458D-8ADF-5266DACCEFCC}" dt="2024-06-26T03:19:10.752" v="0" actId="2696"/>
        <pc:sldMkLst>
          <pc:docMk/>
          <pc:sldMk cId="3866040367" sldId="2145705909"/>
        </pc:sldMkLst>
      </pc:sldChg>
      <pc:sldChg chg="del">
        <pc:chgData name="Tho, Nguyen Van" userId="dd9e4918-ac6f-40e7-a537-7fad7f86e46c" providerId="ADAL" clId="{65060636-EBAE-458D-8ADF-5266DACCEFCC}" dt="2024-06-26T03:19:10.752" v="0" actId="2696"/>
        <pc:sldMkLst>
          <pc:docMk/>
          <pc:sldMk cId="2918691787" sldId="2145705910"/>
        </pc:sldMkLst>
      </pc:sldChg>
      <pc:sldChg chg="del">
        <pc:chgData name="Tho, Nguyen Van" userId="dd9e4918-ac6f-40e7-a537-7fad7f86e46c" providerId="ADAL" clId="{65060636-EBAE-458D-8ADF-5266DACCEFCC}" dt="2024-06-26T04:57:37.746" v="1606" actId="47"/>
        <pc:sldMkLst>
          <pc:docMk/>
          <pc:sldMk cId="3236374922" sldId="2145705911"/>
        </pc:sldMkLst>
      </pc:sldChg>
      <pc:sldChg chg="del">
        <pc:chgData name="Tho, Nguyen Van" userId="dd9e4918-ac6f-40e7-a537-7fad7f86e46c" providerId="ADAL" clId="{65060636-EBAE-458D-8ADF-5266DACCEFCC}" dt="2024-06-26T03:19:10.752" v="0" actId="2696"/>
        <pc:sldMkLst>
          <pc:docMk/>
          <pc:sldMk cId="1418473360" sldId="2145705912"/>
        </pc:sldMkLst>
      </pc:sldChg>
      <pc:sldChg chg="del">
        <pc:chgData name="Tho, Nguyen Van" userId="dd9e4918-ac6f-40e7-a537-7fad7f86e46c" providerId="ADAL" clId="{65060636-EBAE-458D-8ADF-5266DACCEFCC}" dt="2024-06-26T03:19:10.752" v="0" actId="2696"/>
        <pc:sldMkLst>
          <pc:docMk/>
          <pc:sldMk cId="4118507947" sldId="2145705913"/>
        </pc:sldMkLst>
      </pc:sldChg>
      <pc:sldChg chg="del">
        <pc:chgData name="Tho, Nguyen Van" userId="dd9e4918-ac6f-40e7-a537-7fad7f86e46c" providerId="ADAL" clId="{65060636-EBAE-458D-8ADF-5266DACCEFCC}" dt="2024-06-26T03:19:10.752" v="0" actId="2696"/>
        <pc:sldMkLst>
          <pc:docMk/>
          <pc:sldMk cId="2780610980" sldId="2145705914"/>
        </pc:sldMkLst>
      </pc:sldChg>
      <pc:sldChg chg="del">
        <pc:chgData name="Tho, Nguyen Van" userId="dd9e4918-ac6f-40e7-a537-7fad7f86e46c" providerId="ADAL" clId="{65060636-EBAE-458D-8ADF-5266DACCEFCC}" dt="2024-06-26T03:19:10.752" v="0" actId="2696"/>
        <pc:sldMkLst>
          <pc:docMk/>
          <pc:sldMk cId="3949712870" sldId="2145705915"/>
        </pc:sldMkLst>
      </pc:sldChg>
      <pc:sldChg chg="modSp add mod ord">
        <pc:chgData name="Tho, Nguyen Van" userId="dd9e4918-ac6f-40e7-a537-7fad7f86e46c" providerId="ADAL" clId="{65060636-EBAE-458D-8ADF-5266DACCEFCC}" dt="2024-06-26T07:56:07.357" v="3079" actId="108"/>
        <pc:sldMkLst>
          <pc:docMk/>
          <pc:sldMk cId="2313131627" sldId="2145705917"/>
        </pc:sldMkLst>
      </pc:sldChg>
      <pc:sldChg chg="del">
        <pc:chgData name="Tho, Nguyen Van" userId="dd9e4918-ac6f-40e7-a537-7fad7f86e46c" providerId="ADAL" clId="{65060636-EBAE-458D-8ADF-5266DACCEFCC}" dt="2024-06-26T03:19:10.752" v="0" actId="2696"/>
        <pc:sldMkLst>
          <pc:docMk/>
          <pc:sldMk cId="4212571691" sldId="2145705917"/>
        </pc:sldMkLst>
      </pc:sldChg>
      <pc:sldChg chg="addSp delSp modSp add mod ord modTransition">
        <pc:chgData name="Tho, Nguyen Van" userId="dd9e4918-ac6f-40e7-a537-7fad7f86e46c" providerId="ADAL" clId="{65060636-EBAE-458D-8ADF-5266DACCEFCC}" dt="2024-06-26T08:52:08.997" v="4253"/>
        <pc:sldMkLst>
          <pc:docMk/>
          <pc:sldMk cId="287176522" sldId="2145705918"/>
        </pc:sldMkLst>
      </pc:sldChg>
      <pc:sldChg chg="add del">
        <pc:chgData name="Tho, Nguyen Van" userId="dd9e4918-ac6f-40e7-a537-7fad7f86e46c" providerId="ADAL" clId="{65060636-EBAE-458D-8ADF-5266DACCEFCC}" dt="2024-06-26T06:17:30.420" v="2322" actId="47"/>
        <pc:sldMkLst>
          <pc:docMk/>
          <pc:sldMk cId="781394210" sldId="2145705918"/>
        </pc:sldMkLst>
      </pc:sldChg>
      <pc:sldChg chg="del">
        <pc:chgData name="Tho, Nguyen Van" userId="dd9e4918-ac6f-40e7-a537-7fad7f86e46c" providerId="ADAL" clId="{65060636-EBAE-458D-8ADF-5266DACCEFCC}" dt="2024-06-26T03:19:10.752" v="0" actId="2696"/>
        <pc:sldMkLst>
          <pc:docMk/>
          <pc:sldMk cId="2724472748" sldId="2145705918"/>
        </pc:sldMkLst>
      </pc:sldChg>
      <pc:sldChg chg="del">
        <pc:chgData name="Tho, Nguyen Van" userId="dd9e4918-ac6f-40e7-a537-7fad7f86e46c" providerId="ADAL" clId="{65060636-EBAE-458D-8ADF-5266DACCEFCC}" dt="2024-06-26T03:19:10.752" v="0" actId="2696"/>
        <pc:sldMkLst>
          <pc:docMk/>
          <pc:sldMk cId="3851483410" sldId="2145705920"/>
        </pc:sldMkLst>
      </pc:sldChg>
      <pc:sldChg chg="del">
        <pc:chgData name="Tho, Nguyen Van" userId="dd9e4918-ac6f-40e7-a537-7fad7f86e46c" providerId="ADAL" clId="{65060636-EBAE-458D-8ADF-5266DACCEFCC}" dt="2024-06-26T03:19:10.752" v="0" actId="2696"/>
        <pc:sldMkLst>
          <pc:docMk/>
          <pc:sldMk cId="3385742392" sldId="2145705921"/>
        </pc:sldMkLst>
      </pc:sldChg>
      <pc:sldChg chg="del">
        <pc:chgData name="Tho, Nguyen Van" userId="dd9e4918-ac6f-40e7-a537-7fad7f86e46c" providerId="ADAL" clId="{65060636-EBAE-458D-8ADF-5266DACCEFCC}" dt="2024-06-26T03:19:10.752" v="0" actId="2696"/>
        <pc:sldMkLst>
          <pc:docMk/>
          <pc:sldMk cId="1730509134" sldId="2145705922"/>
        </pc:sldMkLst>
      </pc:sldChg>
      <pc:sldChg chg="del">
        <pc:chgData name="Tho, Nguyen Van" userId="dd9e4918-ac6f-40e7-a537-7fad7f86e46c" providerId="ADAL" clId="{65060636-EBAE-458D-8ADF-5266DACCEFCC}" dt="2024-06-26T03:19:10.752" v="0" actId="2696"/>
        <pc:sldMkLst>
          <pc:docMk/>
          <pc:sldMk cId="3196885437" sldId="2145705923"/>
        </pc:sldMkLst>
      </pc:sldChg>
      <pc:sldChg chg="del">
        <pc:chgData name="Tho, Nguyen Van" userId="dd9e4918-ac6f-40e7-a537-7fad7f86e46c" providerId="ADAL" clId="{65060636-EBAE-458D-8ADF-5266DACCEFCC}" dt="2024-06-26T03:19:10.752" v="0" actId="2696"/>
        <pc:sldMkLst>
          <pc:docMk/>
          <pc:sldMk cId="2185250407" sldId="2145705924"/>
        </pc:sldMkLst>
      </pc:sldChg>
      <pc:sldChg chg="del">
        <pc:chgData name="Tho, Nguyen Van" userId="dd9e4918-ac6f-40e7-a537-7fad7f86e46c" providerId="ADAL" clId="{65060636-EBAE-458D-8ADF-5266DACCEFCC}" dt="2024-06-26T03:19:10.752" v="0" actId="2696"/>
        <pc:sldMkLst>
          <pc:docMk/>
          <pc:sldMk cId="3073596119" sldId="2145705926"/>
        </pc:sldMkLst>
      </pc:sldChg>
      <pc:sldChg chg="del">
        <pc:chgData name="Tho, Nguyen Van" userId="dd9e4918-ac6f-40e7-a537-7fad7f86e46c" providerId="ADAL" clId="{65060636-EBAE-458D-8ADF-5266DACCEFCC}" dt="2024-06-26T03:19:10.752" v="0" actId="2696"/>
        <pc:sldMkLst>
          <pc:docMk/>
          <pc:sldMk cId="606795671" sldId="2145705928"/>
        </pc:sldMkLst>
      </pc:sldChg>
      <pc:sldChg chg="del">
        <pc:chgData name="Tho, Nguyen Van" userId="dd9e4918-ac6f-40e7-a537-7fad7f86e46c" providerId="ADAL" clId="{65060636-EBAE-458D-8ADF-5266DACCEFCC}" dt="2024-06-26T03:19:10.752" v="0" actId="2696"/>
        <pc:sldMkLst>
          <pc:docMk/>
          <pc:sldMk cId="282887101" sldId="2145705929"/>
        </pc:sldMkLst>
      </pc:sldChg>
      <pc:sldChg chg="del">
        <pc:chgData name="Tho, Nguyen Van" userId="dd9e4918-ac6f-40e7-a537-7fad7f86e46c" providerId="ADAL" clId="{65060636-EBAE-458D-8ADF-5266DACCEFCC}" dt="2024-06-26T03:19:10.752" v="0" actId="2696"/>
        <pc:sldMkLst>
          <pc:docMk/>
          <pc:sldMk cId="3429417933" sldId="2145705931"/>
        </pc:sldMkLst>
      </pc:sldChg>
      <pc:sldChg chg="del">
        <pc:chgData name="Tho, Nguyen Van" userId="dd9e4918-ac6f-40e7-a537-7fad7f86e46c" providerId="ADAL" clId="{65060636-EBAE-458D-8ADF-5266DACCEFCC}" dt="2024-06-26T03:19:10.752" v="0" actId="2696"/>
        <pc:sldMkLst>
          <pc:docMk/>
          <pc:sldMk cId="3596775756" sldId="2145705934"/>
        </pc:sldMkLst>
      </pc:sldChg>
      <pc:sldChg chg="del">
        <pc:chgData name="Tho, Nguyen Van" userId="dd9e4918-ac6f-40e7-a537-7fad7f86e46c" providerId="ADAL" clId="{65060636-EBAE-458D-8ADF-5266DACCEFCC}" dt="2024-06-26T03:19:10.752" v="0" actId="2696"/>
        <pc:sldMkLst>
          <pc:docMk/>
          <pc:sldMk cId="48557244" sldId="2145705935"/>
        </pc:sldMkLst>
      </pc:sldChg>
      <pc:sldChg chg="del">
        <pc:chgData name="Tho, Nguyen Van" userId="dd9e4918-ac6f-40e7-a537-7fad7f86e46c" providerId="ADAL" clId="{65060636-EBAE-458D-8ADF-5266DACCEFCC}" dt="2024-06-26T03:19:10.752" v="0" actId="2696"/>
        <pc:sldMkLst>
          <pc:docMk/>
          <pc:sldMk cId="1989113418" sldId="2145705936"/>
        </pc:sldMkLst>
      </pc:sldChg>
      <pc:sldChg chg="del">
        <pc:chgData name="Tho, Nguyen Van" userId="dd9e4918-ac6f-40e7-a537-7fad7f86e46c" providerId="ADAL" clId="{65060636-EBAE-458D-8ADF-5266DACCEFCC}" dt="2024-06-26T03:19:10.752" v="0" actId="2696"/>
        <pc:sldMkLst>
          <pc:docMk/>
          <pc:sldMk cId="867745107" sldId="2145705937"/>
        </pc:sldMkLst>
      </pc:sldChg>
      <pc:sldChg chg="del">
        <pc:chgData name="Tho, Nguyen Van" userId="dd9e4918-ac6f-40e7-a537-7fad7f86e46c" providerId="ADAL" clId="{65060636-EBAE-458D-8ADF-5266DACCEFCC}" dt="2024-06-26T03:19:10.752" v="0" actId="2696"/>
        <pc:sldMkLst>
          <pc:docMk/>
          <pc:sldMk cId="3383193549" sldId="2145705938"/>
        </pc:sldMkLst>
      </pc:sldChg>
      <pc:sldChg chg="del">
        <pc:chgData name="Tho, Nguyen Van" userId="dd9e4918-ac6f-40e7-a537-7fad7f86e46c" providerId="ADAL" clId="{65060636-EBAE-458D-8ADF-5266DACCEFCC}" dt="2024-06-26T03:19:10.752" v="0" actId="2696"/>
        <pc:sldMkLst>
          <pc:docMk/>
          <pc:sldMk cId="649515334" sldId="2145705939"/>
        </pc:sldMkLst>
      </pc:sldChg>
      <pc:sldChg chg="del">
        <pc:chgData name="Tho, Nguyen Van" userId="dd9e4918-ac6f-40e7-a537-7fad7f86e46c" providerId="ADAL" clId="{65060636-EBAE-458D-8ADF-5266DACCEFCC}" dt="2024-06-26T03:19:10.752" v="0" actId="2696"/>
        <pc:sldMkLst>
          <pc:docMk/>
          <pc:sldMk cId="2261377474" sldId="2145705940"/>
        </pc:sldMkLst>
      </pc:sldChg>
      <pc:sldChg chg="del">
        <pc:chgData name="Tho, Nguyen Van" userId="dd9e4918-ac6f-40e7-a537-7fad7f86e46c" providerId="ADAL" clId="{65060636-EBAE-458D-8ADF-5266DACCEFCC}" dt="2024-06-26T03:19:10.752" v="0" actId="2696"/>
        <pc:sldMkLst>
          <pc:docMk/>
          <pc:sldMk cId="1948987756" sldId="2145705941"/>
        </pc:sldMkLst>
      </pc:sldChg>
      <pc:sldChg chg="del">
        <pc:chgData name="Tho, Nguyen Van" userId="dd9e4918-ac6f-40e7-a537-7fad7f86e46c" providerId="ADAL" clId="{65060636-EBAE-458D-8ADF-5266DACCEFCC}" dt="2024-06-26T03:19:10.752" v="0" actId="2696"/>
        <pc:sldMkLst>
          <pc:docMk/>
          <pc:sldMk cId="2734095310" sldId="2145705942"/>
        </pc:sldMkLst>
      </pc:sldChg>
      <pc:sldChg chg="del">
        <pc:chgData name="Tho, Nguyen Van" userId="dd9e4918-ac6f-40e7-a537-7fad7f86e46c" providerId="ADAL" clId="{65060636-EBAE-458D-8ADF-5266DACCEFCC}" dt="2024-06-26T03:19:10.752" v="0" actId="2696"/>
        <pc:sldMkLst>
          <pc:docMk/>
          <pc:sldMk cId="2264857380" sldId="2145705943"/>
        </pc:sldMkLst>
      </pc:sldChg>
      <pc:sldChg chg="del">
        <pc:chgData name="Tho, Nguyen Van" userId="dd9e4918-ac6f-40e7-a537-7fad7f86e46c" providerId="ADAL" clId="{65060636-EBAE-458D-8ADF-5266DACCEFCC}" dt="2024-06-26T03:19:10.752" v="0" actId="2696"/>
        <pc:sldMkLst>
          <pc:docMk/>
          <pc:sldMk cId="1196176146" sldId="2145705944"/>
        </pc:sldMkLst>
      </pc:sldChg>
      <pc:sldChg chg="del">
        <pc:chgData name="Tho, Nguyen Van" userId="dd9e4918-ac6f-40e7-a537-7fad7f86e46c" providerId="ADAL" clId="{65060636-EBAE-458D-8ADF-5266DACCEFCC}" dt="2024-06-26T03:19:10.752" v="0" actId="2696"/>
        <pc:sldMkLst>
          <pc:docMk/>
          <pc:sldMk cId="3150896517" sldId="2145705945"/>
        </pc:sldMkLst>
      </pc:sldChg>
      <pc:sldChg chg="del">
        <pc:chgData name="Tho, Nguyen Van" userId="dd9e4918-ac6f-40e7-a537-7fad7f86e46c" providerId="ADAL" clId="{65060636-EBAE-458D-8ADF-5266DACCEFCC}" dt="2024-06-26T03:19:10.752" v="0" actId="2696"/>
        <pc:sldMkLst>
          <pc:docMk/>
          <pc:sldMk cId="2317688191" sldId="2145705946"/>
        </pc:sldMkLst>
      </pc:sldChg>
      <pc:sldChg chg="del">
        <pc:chgData name="Tho, Nguyen Van" userId="dd9e4918-ac6f-40e7-a537-7fad7f86e46c" providerId="ADAL" clId="{65060636-EBAE-458D-8ADF-5266DACCEFCC}" dt="2024-06-26T03:19:10.752" v="0" actId="2696"/>
        <pc:sldMkLst>
          <pc:docMk/>
          <pc:sldMk cId="2660940390" sldId="2147470856"/>
        </pc:sldMkLst>
      </pc:sldChg>
      <pc:sldChg chg="del">
        <pc:chgData name="Tho, Nguyen Van" userId="dd9e4918-ac6f-40e7-a537-7fad7f86e46c" providerId="ADAL" clId="{65060636-EBAE-458D-8ADF-5266DACCEFCC}" dt="2024-06-26T03:53:08.398" v="252" actId="47"/>
        <pc:sldMkLst>
          <pc:docMk/>
          <pc:sldMk cId="3530169170" sldId="2147470881"/>
        </pc:sldMkLst>
      </pc:sldChg>
      <pc:sldChg chg="addSp delSp modSp del mod">
        <pc:chgData name="Tho, Nguyen Van" userId="dd9e4918-ac6f-40e7-a537-7fad7f86e46c" providerId="ADAL" clId="{65060636-EBAE-458D-8ADF-5266DACCEFCC}" dt="2024-06-26T04:16:00.337" v="739" actId="47"/>
        <pc:sldMkLst>
          <pc:docMk/>
          <pc:sldMk cId="2882411898" sldId="2147470882"/>
        </pc:sldMkLst>
      </pc:sldChg>
      <pc:sldChg chg="del">
        <pc:chgData name="Tho, Nguyen Van" userId="dd9e4918-ac6f-40e7-a537-7fad7f86e46c" providerId="ADAL" clId="{65060636-EBAE-458D-8ADF-5266DACCEFCC}" dt="2024-06-26T03:19:10.752" v="0" actId="2696"/>
        <pc:sldMkLst>
          <pc:docMk/>
          <pc:sldMk cId="2060716881" sldId="2147470885"/>
        </pc:sldMkLst>
      </pc:sldChg>
      <pc:sldChg chg="add del">
        <pc:chgData name="Tho, Nguyen Van" userId="dd9e4918-ac6f-40e7-a537-7fad7f86e46c" providerId="ADAL" clId="{65060636-EBAE-458D-8ADF-5266DACCEFCC}" dt="2024-06-26T03:53:05.319" v="251" actId="47"/>
        <pc:sldMkLst>
          <pc:docMk/>
          <pc:sldMk cId="4110412935" sldId="2147470887"/>
        </pc:sldMkLst>
      </pc:sldChg>
      <pc:sldChg chg="addSp delSp modSp mod">
        <pc:chgData name="Tho, Nguyen Van" userId="dd9e4918-ac6f-40e7-a537-7fad7f86e46c" providerId="ADAL" clId="{65060636-EBAE-458D-8ADF-5266DACCEFCC}" dt="2024-06-26T05:04:23.381" v="1650" actId="208"/>
        <pc:sldMkLst>
          <pc:docMk/>
          <pc:sldMk cId="150633863" sldId="2147470888"/>
        </pc:sldMkLst>
      </pc:sldChg>
      <pc:sldChg chg="del">
        <pc:chgData name="Tho, Nguyen Van" userId="dd9e4918-ac6f-40e7-a537-7fad7f86e46c" providerId="ADAL" clId="{65060636-EBAE-458D-8ADF-5266DACCEFCC}" dt="2024-06-26T04:57:37.746" v="1606" actId="47"/>
        <pc:sldMkLst>
          <pc:docMk/>
          <pc:sldMk cId="2475875606" sldId="2147470889"/>
        </pc:sldMkLst>
      </pc:sldChg>
      <pc:sldChg chg="del">
        <pc:chgData name="Tho, Nguyen Van" userId="dd9e4918-ac6f-40e7-a537-7fad7f86e46c" providerId="ADAL" clId="{65060636-EBAE-458D-8ADF-5266DACCEFCC}" dt="2024-06-26T03:19:10.752" v="0" actId="2696"/>
        <pc:sldMkLst>
          <pc:docMk/>
          <pc:sldMk cId="2097529614" sldId="2147470890"/>
        </pc:sldMkLst>
      </pc:sldChg>
      <pc:sldChg chg="del">
        <pc:chgData name="Tho, Nguyen Van" userId="dd9e4918-ac6f-40e7-a537-7fad7f86e46c" providerId="ADAL" clId="{65060636-EBAE-458D-8ADF-5266DACCEFCC}" dt="2024-06-26T03:19:10.752" v="0" actId="2696"/>
        <pc:sldMkLst>
          <pc:docMk/>
          <pc:sldMk cId="2766652752" sldId="2147470891"/>
        </pc:sldMkLst>
      </pc:sldChg>
      <pc:sldChg chg="del">
        <pc:chgData name="Tho, Nguyen Van" userId="dd9e4918-ac6f-40e7-a537-7fad7f86e46c" providerId="ADAL" clId="{65060636-EBAE-458D-8ADF-5266DACCEFCC}" dt="2024-06-26T03:19:10.752" v="0" actId="2696"/>
        <pc:sldMkLst>
          <pc:docMk/>
          <pc:sldMk cId="1609841704" sldId="2147470892"/>
        </pc:sldMkLst>
      </pc:sldChg>
      <pc:sldChg chg="add del">
        <pc:chgData name="Tho, Nguyen Van" userId="dd9e4918-ac6f-40e7-a537-7fad7f86e46c" providerId="ADAL" clId="{65060636-EBAE-458D-8ADF-5266DACCEFCC}" dt="2024-06-26T06:08:53.474" v="2188" actId="47"/>
        <pc:sldMkLst>
          <pc:docMk/>
          <pc:sldMk cId="3545511206" sldId="2147470892"/>
        </pc:sldMkLst>
      </pc:sldChg>
      <pc:sldChg chg="del">
        <pc:chgData name="Tho, Nguyen Van" userId="dd9e4918-ac6f-40e7-a537-7fad7f86e46c" providerId="ADAL" clId="{65060636-EBAE-458D-8ADF-5266DACCEFCC}" dt="2024-06-26T03:19:10.752" v="0" actId="2696"/>
        <pc:sldMkLst>
          <pc:docMk/>
          <pc:sldMk cId="531142051" sldId="2147470893"/>
        </pc:sldMkLst>
      </pc:sldChg>
      <pc:sldChg chg="add del">
        <pc:chgData name="Tho, Nguyen Van" userId="dd9e4918-ac6f-40e7-a537-7fad7f86e46c" providerId="ADAL" clId="{65060636-EBAE-458D-8ADF-5266DACCEFCC}" dt="2024-06-26T06:08:53.474" v="2188" actId="47"/>
        <pc:sldMkLst>
          <pc:docMk/>
          <pc:sldMk cId="1454284712" sldId="2147470896"/>
        </pc:sldMkLst>
      </pc:sldChg>
      <pc:sldChg chg="del">
        <pc:chgData name="Tho, Nguyen Van" userId="dd9e4918-ac6f-40e7-a537-7fad7f86e46c" providerId="ADAL" clId="{65060636-EBAE-458D-8ADF-5266DACCEFCC}" dt="2024-06-26T03:19:10.752" v="0" actId="2696"/>
        <pc:sldMkLst>
          <pc:docMk/>
          <pc:sldMk cId="0" sldId="2147470897"/>
        </pc:sldMkLst>
      </pc:sldChg>
      <pc:sldChg chg="del">
        <pc:chgData name="Tho, Nguyen Van" userId="dd9e4918-ac6f-40e7-a537-7fad7f86e46c" providerId="ADAL" clId="{65060636-EBAE-458D-8ADF-5266DACCEFCC}" dt="2024-06-26T03:19:10.752" v="0" actId="2696"/>
        <pc:sldMkLst>
          <pc:docMk/>
          <pc:sldMk cId="816626217" sldId="2147470898"/>
        </pc:sldMkLst>
      </pc:sldChg>
      <pc:sldChg chg="del">
        <pc:chgData name="Tho, Nguyen Van" userId="dd9e4918-ac6f-40e7-a537-7fad7f86e46c" providerId="ADAL" clId="{65060636-EBAE-458D-8ADF-5266DACCEFCC}" dt="2024-06-26T03:19:10.752" v="0" actId="2696"/>
        <pc:sldMkLst>
          <pc:docMk/>
          <pc:sldMk cId="3968795661" sldId="2147470903"/>
        </pc:sldMkLst>
      </pc:sldChg>
      <pc:sldChg chg="del">
        <pc:chgData name="Tho, Nguyen Van" userId="dd9e4918-ac6f-40e7-a537-7fad7f86e46c" providerId="ADAL" clId="{65060636-EBAE-458D-8ADF-5266DACCEFCC}" dt="2024-06-26T03:19:10.752" v="0" actId="2696"/>
        <pc:sldMkLst>
          <pc:docMk/>
          <pc:sldMk cId="2110225504" sldId="2147470905"/>
        </pc:sldMkLst>
      </pc:sldChg>
      <pc:sldChg chg="del">
        <pc:chgData name="Tho, Nguyen Van" userId="dd9e4918-ac6f-40e7-a537-7fad7f86e46c" providerId="ADAL" clId="{65060636-EBAE-458D-8ADF-5266DACCEFCC}" dt="2024-06-26T03:19:10.752" v="0" actId="2696"/>
        <pc:sldMkLst>
          <pc:docMk/>
          <pc:sldMk cId="2331747017" sldId="2147470906"/>
        </pc:sldMkLst>
      </pc:sldChg>
      <pc:sldChg chg="del">
        <pc:chgData name="Tho, Nguyen Van" userId="dd9e4918-ac6f-40e7-a537-7fad7f86e46c" providerId="ADAL" clId="{65060636-EBAE-458D-8ADF-5266DACCEFCC}" dt="2024-06-26T03:19:10.752" v="0" actId="2696"/>
        <pc:sldMkLst>
          <pc:docMk/>
          <pc:sldMk cId="1024562246" sldId="2147470907"/>
        </pc:sldMkLst>
      </pc:sldChg>
      <pc:sldChg chg="del">
        <pc:chgData name="Tho, Nguyen Van" userId="dd9e4918-ac6f-40e7-a537-7fad7f86e46c" providerId="ADAL" clId="{65060636-EBAE-458D-8ADF-5266DACCEFCC}" dt="2024-06-26T03:19:10.752" v="0" actId="2696"/>
        <pc:sldMkLst>
          <pc:docMk/>
          <pc:sldMk cId="930373644" sldId="2147470908"/>
        </pc:sldMkLst>
      </pc:sldChg>
      <pc:sldChg chg="del">
        <pc:chgData name="Tho, Nguyen Van" userId="dd9e4918-ac6f-40e7-a537-7fad7f86e46c" providerId="ADAL" clId="{65060636-EBAE-458D-8ADF-5266DACCEFCC}" dt="2024-06-26T03:19:10.752" v="0" actId="2696"/>
        <pc:sldMkLst>
          <pc:docMk/>
          <pc:sldMk cId="3060104482" sldId="2147470917"/>
        </pc:sldMkLst>
      </pc:sldChg>
      <pc:sldChg chg="del">
        <pc:chgData name="Tho, Nguyen Van" userId="dd9e4918-ac6f-40e7-a537-7fad7f86e46c" providerId="ADAL" clId="{65060636-EBAE-458D-8ADF-5266DACCEFCC}" dt="2024-06-26T03:19:10.752" v="0" actId="2696"/>
        <pc:sldMkLst>
          <pc:docMk/>
          <pc:sldMk cId="1499732638" sldId="2147470918"/>
        </pc:sldMkLst>
      </pc:sldChg>
      <pc:sldChg chg="del">
        <pc:chgData name="Tho, Nguyen Van" userId="dd9e4918-ac6f-40e7-a537-7fad7f86e46c" providerId="ADAL" clId="{65060636-EBAE-458D-8ADF-5266DACCEFCC}" dt="2024-06-26T03:19:10.752" v="0" actId="2696"/>
        <pc:sldMkLst>
          <pc:docMk/>
          <pc:sldMk cId="3057995389" sldId="2147470920"/>
        </pc:sldMkLst>
      </pc:sldChg>
      <pc:sldChg chg="del">
        <pc:chgData name="Tho, Nguyen Van" userId="dd9e4918-ac6f-40e7-a537-7fad7f86e46c" providerId="ADAL" clId="{65060636-EBAE-458D-8ADF-5266DACCEFCC}" dt="2024-06-26T03:19:10.752" v="0" actId="2696"/>
        <pc:sldMkLst>
          <pc:docMk/>
          <pc:sldMk cId="3703899609" sldId="2147470921"/>
        </pc:sldMkLst>
      </pc:sldChg>
      <pc:sldChg chg="del">
        <pc:chgData name="Tho, Nguyen Van" userId="dd9e4918-ac6f-40e7-a537-7fad7f86e46c" providerId="ADAL" clId="{65060636-EBAE-458D-8ADF-5266DACCEFCC}" dt="2024-06-26T03:19:10.752" v="0" actId="2696"/>
        <pc:sldMkLst>
          <pc:docMk/>
          <pc:sldMk cId="1384928593" sldId="2147470922"/>
        </pc:sldMkLst>
      </pc:sldChg>
      <pc:sldChg chg="del">
        <pc:chgData name="Tho, Nguyen Van" userId="dd9e4918-ac6f-40e7-a537-7fad7f86e46c" providerId="ADAL" clId="{65060636-EBAE-458D-8ADF-5266DACCEFCC}" dt="2024-06-26T03:19:10.752" v="0" actId="2696"/>
        <pc:sldMkLst>
          <pc:docMk/>
          <pc:sldMk cId="255605757" sldId="2147470923"/>
        </pc:sldMkLst>
      </pc:sldChg>
      <pc:sldChg chg="del">
        <pc:chgData name="Tho, Nguyen Van" userId="dd9e4918-ac6f-40e7-a537-7fad7f86e46c" providerId="ADAL" clId="{65060636-EBAE-458D-8ADF-5266DACCEFCC}" dt="2024-06-26T03:19:10.752" v="0" actId="2696"/>
        <pc:sldMkLst>
          <pc:docMk/>
          <pc:sldMk cId="846716438" sldId="2147470924"/>
        </pc:sldMkLst>
      </pc:sldChg>
      <pc:sldChg chg="del">
        <pc:chgData name="Tho, Nguyen Van" userId="dd9e4918-ac6f-40e7-a537-7fad7f86e46c" providerId="ADAL" clId="{65060636-EBAE-458D-8ADF-5266DACCEFCC}" dt="2024-06-26T03:19:10.752" v="0" actId="2696"/>
        <pc:sldMkLst>
          <pc:docMk/>
          <pc:sldMk cId="673729478" sldId="2147470925"/>
        </pc:sldMkLst>
      </pc:sldChg>
      <pc:sldChg chg="del">
        <pc:chgData name="Tho, Nguyen Van" userId="dd9e4918-ac6f-40e7-a537-7fad7f86e46c" providerId="ADAL" clId="{65060636-EBAE-458D-8ADF-5266DACCEFCC}" dt="2024-06-26T03:19:10.752" v="0" actId="2696"/>
        <pc:sldMkLst>
          <pc:docMk/>
          <pc:sldMk cId="889740009" sldId="2147470926"/>
        </pc:sldMkLst>
      </pc:sldChg>
      <pc:sldChg chg="del">
        <pc:chgData name="Tho, Nguyen Van" userId="dd9e4918-ac6f-40e7-a537-7fad7f86e46c" providerId="ADAL" clId="{65060636-EBAE-458D-8ADF-5266DACCEFCC}" dt="2024-06-26T03:19:10.752" v="0" actId="2696"/>
        <pc:sldMkLst>
          <pc:docMk/>
          <pc:sldMk cId="1846095388" sldId="2147470927"/>
        </pc:sldMkLst>
      </pc:sldChg>
      <pc:sldChg chg="del">
        <pc:chgData name="Tho, Nguyen Van" userId="dd9e4918-ac6f-40e7-a537-7fad7f86e46c" providerId="ADAL" clId="{65060636-EBAE-458D-8ADF-5266DACCEFCC}" dt="2024-06-26T03:19:10.752" v="0" actId="2696"/>
        <pc:sldMkLst>
          <pc:docMk/>
          <pc:sldMk cId="1078601238" sldId="2147470928"/>
        </pc:sldMkLst>
      </pc:sldChg>
      <pc:sldChg chg="del">
        <pc:chgData name="Tho, Nguyen Van" userId="dd9e4918-ac6f-40e7-a537-7fad7f86e46c" providerId="ADAL" clId="{65060636-EBAE-458D-8ADF-5266DACCEFCC}" dt="2024-06-26T03:19:10.752" v="0" actId="2696"/>
        <pc:sldMkLst>
          <pc:docMk/>
          <pc:sldMk cId="1049296326" sldId="2147470929"/>
        </pc:sldMkLst>
      </pc:sldChg>
      <pc:sldChg chg="del">
        <pc:chgData name="Tho, Nguyen Van" userId="dd9e4918-ac6f-40e7-a537-7fad7f86e46c" providerId="ADAL" clId="{65060636-EBAE-458D-8ADF-5266DACCEFCC}" dt="2024-06-26T03:19:10.752" v="0" actId="2696"/>
        <pc:sldMkLst>
          <pc:docMk/>
          <pc:sldMk cId="1993094061" sldId="2147470930"/>
        </pc:sldMkLst>
      </pc:sldChg>
      <pc:sldChg chg="del">
        <pc:chgData name="Tho, Nguyen Van" userId="dd9e4918-ac6f-40e7-a537-7fad7f86e46c" providerId="ADAL" clId="{65060636-EBAE-458D-8ADF-5266DACCEFCC}" dt="2024-06-26T03:19:10.752" v="0" actId="2696"/>
        <pc:sldMkLst>
          <pc:docMk/>
          <pc:sldMk cId="1995015187" sldId="2147470931"/>
        </pc:sldMkLst>
      </pc:sldChg>
      <pc:sldChg chg="del">
        <pc:chgData name="Tho, Nguyen Van" userId="dd9e4918-ac6f-40e7-a537-7fad7f86e46c" providerId="ADAL" clId="{65060636-EBAE-458D-8ADF-5266DACCEFCC}" dt="2024-06-26T03:19:10.752" v="0" actId="2696"/>
        <pc:sldMkLst>
          <pc:docMk/>
          <pc:sldMk cId="972527871" sldId="2147470932"/>
        </pc:sldMkLst>
      </pc:sldChg>
      <pc:sldChg chg="del">
        <pc:chgData name="Tho, Nguyen Van" userId="dd9e4918-ac6f-40e7-a537-7fad7f86e46c" providerId="ADAL" clId="{65060636-EBAE-458D-8ADF-5266DACCEFCC}" dt="2024-06-26T03:19:10.752" v="0" actId="2696"/>
        <pc:sldMkLst>
          <pc:docMk/>
          <pc:sldMk cId="2494614747" sldId="2147470934"/>
        </pc:sldMkLst>
      </pc:sldChg>
      <pc:sldChg chg="del">
        <pc:chgData name="Tho, Nguyen Van" userId="dd9e4918-ac6f-40e7-a537-7fad7f86e46c" providerId="ADAL" clId="{65060636-EBAE-458D-8ADF-5266DACCEFCC}" dt="2024-06-26T03:19:10.752" v="0" actId="2696"/>
        <pc:sldMkLst>
          <pc:docMk/>
          <pc:sldMk cId="4206598761" sldId="2147470935"/>
        </pc:sldMkLst>
      </pc:sldChg>
      <pc:sldChg chg="del">
        <pc:chgData name="Tho, Nguyen Van" userId="dd9e4918-ac6f-40e7-a537-7fad7f86e46c" providerId="ADAL" clId="{65060636-EBAE-458D-8ADF-5266DACCEFCC}" dt="2024-06-26T03:19:10.752" v="0" actId="2696"/>
        <pc:sldMkLst>
          <pc:docMk/>
          <pc:sldMk cId="59908084" sldId="2147470936"/>
        </pc:sldMkLst>
      </pc:sldChg>
      <pc:sldChg chg="addSp delSp modSp add mod modNotesTx">
        <pc:chgData name="Tho, Nguyen Van" userId="dd9e4918-ac6f-40e7-a537-7fad7f86e46c" providerId="ADAL" clId="{65060636-EBAE-458D-8ADF-5266DACCEFCC}" dt="2024-06-26T08:51:43.376" v="4245"/>
        <pc:sldMkLst>
          <pc:docMk/>
          <pc:sldMk cId="577419975" sldId="2147470937"/>
        </pc:sldMkLst>
      </pc:sldChg>
      <pc:sldChg chg="addSp delSp modSp add mod">
        <pc:chgData name="Tho, Nguyen Van" userId="dd9e4918-ac6f-40e7-a537-7fad7f86e46c" providerId="ADAL" clId="{65060636-EBAE-458D-8ADF-5266DACCEFCC}" dt="2024-06-26T05:05:22.434" v="1681" actId="120"/>
        <pc:sldMkLst>
          <pc:docMk/>
          <pc:sldMk cId="605288659" sldId="2147470938"/>
        </pc:sldMkLst>
      </pc:sldChg>
      <pc:sldChg chg="add del">
        <pc:chgData name="Tho, Nguyen Van" userId="dd9e4918-ac6f-40e7-a537-7fad7f86e46c" providerId="ADAL" clId="{65060636-EBAE-458D-8ADF-5266DACCEFCC}" dt="2024-06-26T04:57:37.746" v="1606" actId="47"/>
        <pc:sldMkLst>
          <pc:docMk/>
          <pc:sldMk cId="1086245908" sldId="2147470939"/>
        </pc:sldMkLst>
      </pc:sldChg>
      <pc:sldChg chg="add del">
        <pc:chgData name="Tho, Nguyen Van" userId="dd9e4918-ac6f-40e7-a537-7fad7f86e46c" providerId="ADAL" clId="{65060636-EBAE-458D-8ADF-5266DACCEFCC}" dt="2024-06-26T06:17:42.416" v="2323" actId="47"/>
        <pc:sldMkLst>
          <pc:docMk/>
          <pc:sldMk cId="1880250748" sldId="2147473600"/>
        </pc:sldMkLst>
      </pc:sldChg>
      <pc:sldChg chg="add del">
        <pc:chgData name="Tho, Nguyen Van" userId="dd9e4918-ac6f-40e7-a537-7fad7f86e46c" providerId="ADAL" clId="{65060636-EBAE-458D-8ADF-5266DACCEFCC}" dt="2024-06-26T06:17:42.416" v="2323" actId="47"/>
        <pc:sldMkLst>
          <pc:docMk/>
          <pc:sldMk cId="4273447889" sldId="2147473601"/>
        </pc:sldMkLst>
      </pc:sldChg>
      <pc:sldChg chg="add del">
        <pc:chgData name="Tho, Nguyen Van" userId="dd9e4918-ac6f-40e7-a537-7fad7f86e46c" providerId="ADAL" clId="{65060636-EBAE-458D-8ADF-5266DACCEFCC}" dt="2024-06-26T06:17:09.092" v="2303" actId="47"/>
        <pc:sldMkLst>
          <pc:docMk/>
          <pc:sldMk cId="2981783930" sldId="2147473602"/>
        </pc:sldMkLst>
      </pc:sldChg>
      <pc:sldChg chg="modSp add mod">
        <pc:chgData name="Tho, Nguyen Van" userId="dd9e4918-ac6f-40e7-a537-7fad7f86e46c" providerId="ADAL" clId="{65060636-EBAE-458D-8ADF-5266DACCEFCC}" dt="2024-06-26T07:55:16.859" v="3068" actId="108"/>
        <pc:sldMkLst>
          <pc:docMk/>
          <pc:sldMk cId="478276550" sldId="2147473608"/>
        </pc:sldMkLst>
      </pc:sldChg>
      <pc:sldChg chg="add del">
        <pc:chgData name="Tho, Nguyen Van" userId="dd9e4918-ac6f-40e7-a537-7fad7f86e46c" providerId="ADAL" clId="{65060636-EBAE-458D-8ADF-5266DACCEFCC}" dt="2024-06-26T06:08:53.474" v="2188" actId="47"/>
        <pc:sldMkLst>
          <pc:docMk/>
          <pc:sldMk cId="868832802" sldId="2147473619"/>
        </pc:sldMkLst>
      </pc:sldChg>
      <pc:sldChg chg="add del">
        <pc:chgData name="Tho, Nguyen Van" userId="dd9e4918-ac6f-40e7-a537-7fad7f86e46c" providerId="ADAL" clId="{65060636-EBAE-458D-8ADF-5266DACCEFCC}" dt="2024-06-26T06:09:05.705" v="2189" actId="47"/>
        <pc:sldMkLst>
          <pc:docMk/>
          <pc:sldMk cId="2278410609" sldId="2147473620"/>
        </pc:sldMkLst>
      </pc:sldChg>
      <pc:sldChg chg="add del">
        <pc:chgData name="Tho, Nguyen Van" userId="dd9e4918-ac6f-40e7-a537-7fad7f86e46c" providerId="ADAL" clId="{65060636-EBAE-458D-8ADF-5266DACCEFCC}" dt="2024-06-26T06:09:16.095" v="2190" actId="47"/>
        <pc:sldMkLst>
          <pc:docMk/>
          <pc:sldMk cId="1572734027" sldId="2147473621"/>
        </pc:sldMkLst>
      </pc:sldChg>
      <pc:sldChg chg="add del">
        <pc:chgData name="Tho, Nguyen Van" userId="dd9e4918-ac6f-40e7-a537-7fad7f86e46c" providerId="ADAL" clId="{65060636-EBAE-458D-8ADF-5266DACCEFCC}" dt="2024-06-26T06:17:42.416" v="2323" actId="47"/>
        <pc:sldMkLst>
          <pc:docMk/>
          <pc:sldMk cId="2751005113" sldId="2147473622"/>
        </pc:sldMkLst>
      </pc:sldChg>
      <pc:sldChg chg="add del">
        <pc:chgData name="Tho, Nguyen Van" userId="dd9e4918-ac6f-40e7-a537-7fad7f86e46c" providerId="ADAL" clId="{65060636-EBAE-458D-8ADF-5266DACCEFCC}" dt="2024-06-26T06:17:42.416" v="2323" actId="47"/>
        <pc:sldMkLst>
          <pc:docMk/>
          <pc:sldMk cId="2293197652" sldId="2147473626"/>
        </pc:sldMkLst>
      </pc:sldChg>
      <pc:sldChg chg="add del">
        <pc:chgData name="Tho, Nguyen Van" userId="dd9e4918-ac6f-40e7-a537-7fad7f86e46c" providerId="ADAL" clId="{65060636-EBAE-458D-8ADF-5266DACCEFCC}" dt="2024-06-26T06:17:42.416" v="2323" actId="47"/>
        <pc:sldMkLst>
          <pc:docMk/>
          <pc:sldMk cId="3264267114" sldId="2147473627"/>
        </pc:sldMkLst>
      </pc:sldChg>
      <pc:sldChg chg="add del">
        <pc:chgData name="Tho, Nguyen Van" userId="dd9e4918-ac6f-40e7-a537-7fad7f86e46c" providerId="ADAL" clId="{65060636-EBAE-458D-8ADF-5266DACCEFCC}" dt="2024-06-26T06:17:42.416" v="2323" actId="47"/>
        <pc:sldMkLst>
          <pc:docMk/>
          <pc:sldMk cId="2682809570" sldId="2147473628"/>
        </pc:sldMkLst>
      </pc:sldChg>
      <pc:sldChg chg="add del">
        <pc:chgData name="Tho, Nguyen Van" userId="dd9e4918-ac6f-40e7-a537-7fad7f86e46c" providerId="ADAL" clId="{65060636-EBAE-458D-8ADF-5266DACCEFCC}" dt="2024-06-26T06:17:42.416" v="2323" actId="47"/>
        <pc:sldMkLst>
          <pc:docMk/>
          <pc:sldMk cId="1253794940" sldId="2147473634"/>
        </pc:sldMkLst>
      </pc:sldChg>
      <pc:sldChg chg="addSp delSp modSp add mod">
        <pc:chgData name="Tho, Nguyen Van" userId="dd9e4918-ac6f-40e7-a537-7fad7f86e46c" providerId="ADAL" clId="{65060636-EBAE-458D-8ADF-5266DACCEFCC}" dt="2024-06-26T07:55:39.321" v="3072" actId="108"/>
        <pc:sldMkLst>
          <pc:docMk/>
          <pc:sldMk cId="991047625" sldId="2147473640"/>
        </pc:sldMkLst>
      </pc:sldChg>
      <pc:sldChg chg="add del">
        <pc:chgData name="Tho, Nguyen Van" userId="dd9e4918-ac6f-40e7-a537-7fad7f86e46c" providerId="ADAL" clId="{65060636-EBAE-458D-8ADF-5266DACCEFCC}" dt="2024-06-26T06:08:40.213" v="2187" actId="47"/>
        <pc:sldMkLst>
          <pc:docMk/>
          <pc:sldMk cId="178086535" sldId="2147473645"/>
        </pc:sldMkLst>
      </pc:sldChg>
      <pc:sldChg chg="add del">
        <pc:chgData name="Tho, Nguyen Van" userId="dd9e4918-ac6f-40e7-a537-7fad7f86e46c" providerId="ADAL" clId="{65060636-EBAE-458D-8ADF-5266DACCEFCC}" dt="2024-06-26T06:08:40.213" v="2187" actId="47"/>
        <pc:sldMkLst>
          <pc:docMk/>
          <pc:sldMk cId="274677768" sldId="2147473646"/>
        </pc:sldMkLst>
      </pc:sldChg>
      <pc:sldChg chg="add del">
        <pc:chgData name="Tho, Nguyen Van" userId="dd9e4918-ac6f-40e7-a537-7fad7f86e46c" providerId="ADAL" clId="{65060636-EBAE-458D-8ADF-5266DACCEFCC}" dt="2024-06-26T06:08:40.213" v="2187" actId="47"/>
        <pc:sldMkLst>
          <pc:docMk/>
          <pc:sldMk cId="1287130885" sldId="2147473648"/>
        </pc:sldMkLst>
      </pc:sldChg>
      <pc:sldChg chg="addSp delSp modSp add del mod">
        <pc:chgData name="Tho, Nguyen Van" userId="dd9e4918-ac6f-40e7-a537-7fad7f86e46c" providerId="ADAL" clId="{65060636-EBAE-458D-8ADF-5266DACCEFCC}" dt="2024-06-26T08:53:12.235" v="4279" actId="478"/>
        <pc:sldMkLst>
          <pc:docMk/>
          <pc:sldMk cId="449918117" sldId="2147473649"/>
        </pc:sldMkLst>
      </pc:sldChg>
      <pc:sldChg chg="delSp modSp add del mod">
        <pc:chgData name="Tho, Nguyen Van" userId="dd9e4918-ac6f-40e7-a537-7fad7f86e46c" providerId="ADAL" clId="{65060636-EBAE-458D-8ADF-5266DACCEFCC}" dt="2024-06-26T06:06:16.584" v="2185" actId="47"/>
        <pc:sldMkLst>
          <pc:docMk/>
          <pc:sldMk cId="1965213248" sldId="2147473654"/>
        </pc:sldMkLst>
      </pc:sldChg>
      <pc:sldChg chg="addSp delSp modSp add mod modTransition">
        <pc:chgData name="Tho, Nguyen Van" userId="dd9e4918-ac6f-40e7-a537-7fad7f86e46c" providerId="ADAL" clId="{65060636-EBAE-458D-8ADF-5266DACCEFCC}" dt="2024-06-26T08:51:52.831" v="4248"/>
        <pc:sldMkLst>
          <pc:docMk/>
          <pc:sldMk cId="0" sldId="2147473658"/>
        </pc:sldMkLst>
      </pc:sldChg>
      <pc:sldChg chg="delSp modSp add del mod">
        <pc:chgData name="Tho, Nguyen Van" userId="dd9e4918-ac6f-40e7-a537-7fad7f86e46c" providerId="ADAL" clId="{65060636-EBAE-458D-8ADF-5266DACCEFCC}" dt="2024-06-26T06:53:36.859" v="2627" actId="47"/>
        <pc:sldMkLst>
          <pc:docMk/>
          <pc:sldMk cId="295327912" sldId="2147473659"/>
        </pc:sldMkLst>
      </pc:sldChg>
      <pc:sldChg chg="addSp delSp modSp add mod">
        <pc:chgData name="Tho, Nguyen Van" userId="dd9e4918-ac6f-40e7-a537-7fad7f86e46c" providerId="ADAL" clId="{65060636-EBAE-458D-8ADF-5266DACCEFCC}" dt="2024-06-26T07:56:55.597" v="3092" actId="1076"/>
        <pc:sldMkLst>
          <pc:docMk/>
          <pc:sldMk cId="3559678676" sldId="2147473659"/>
        </pc:sldMkLst>
      </pc:sldChg>
      <pc:sldMasterChg chg="addSp delSp modSp mod delSldLayout">
        <pc:chgData name="Tho, Nguyen Van" userId="dd9e4918-ac6f-40e7-a537-7fad7f86e46c" providerId="ADAL" clId="{65060636-EBAE-458D-8ADF-5266DACCEFCC}" dt="2024-06-26T08:51:16.338" v="4242" actId="1036"/>
        <pc:sldMasterMkLst>
          <pc:docMk/>
          <pc:sldMasterMk cId="1392892421" sldId="2147483699"/>
        </pc:sldMasterMkLst>
        <pc:sldLayoutChg chg="del">
          <pc:chgData name="Tho, Nguyen Van" userId="dd9e4918-ac6f-40e7-a537-7fad7f86e46c" providerId="ADAL" clId="{65060636-EBAE-458D-8ADF-5266DACCEFCC}" dt="2024-06-26T03:19:10.752" v="0" actId="2696"/>
          <pc:sldLayoutMkLst>
            <pc:docMk/>
            <pc:sldMasterMk cId="1392892421" sldId="2147483699"/>
            <pc:sldLayoutMk cId="998028979" sldId="2147483743"/>
          </pc:sldLayoutMkLst>
        </pc:sldLayoutChg>
        <pc:sldLayoutChg chg="del">
          <pc:chgData name="Tho, Nguyen Van" userId="dd9e4918-ac6f-40e7-a537-7fad7f86e46c" providerId="ADAL" clId="{65060636-EBAE-458D-8ADF-5266DACCEFCC}" dt="2024-06-26T03:19:10.752" v="0" actId="2696"/>
          <pc:sldLayoutMkLst>
            <pc:docMk/>
            <pc:sldMasterMk cId="1392892421" sldId="2147483699"/>
            <pc:sldLayoutMk cId="4181260036" sldId="2147483748"/>
          </pc:sldLayoutMkLst>
        </pc:sldLayoutChg>
        <pc:sldLayoutChg chg="del">
          <pc:chgData name="Tho, Nguyen Van" userId="dd9e4918-ac6f-40e7-a537-7fad7f86e46c" providerId="ADAL" clId="{65060636-EBAE-458D-8ADF-5266DACCEFCC}" dt="2024-06-26T03:19:10.752" v="0" actId="2696"/>
          <pc:sldLayoutMkLst>
            <pc:docMk/>
            <pc:sldMasterMk cId="1392892421" sldId="2147483699"/>
            <pc:sldLayoutMk cId="1643866339" sldId="2147483750"/>
          </pc:sldLayoutMkLst>
        </pc:sldLayoutChg>
        <pc:sldLayoutChg chg="del">
          <pc:chgData name="Tho, Nguyen Van" userId="dd9e4918-ac6f-40e7-a537-7fad7f86e46c" providerId="ADAL" clId="{65060636-EBAE-458D-8ADF-5266DACCEFCC}" dt="2024-06-26T03:19:10.752" v="0" actId="2696"/>
          <pc:sldLayoutMkLst>
            <pc:docMk/>
            <pc:sldMasterMk cId="1392892421" sldId="2147483699"/>
            <pc:sldLayoutMk cId="1104040572" sldId="2147483751"/>
          </pc:sldLayoutMkLst>
        </pc:sldLayoutChg>
        <pc:sldLayoutChg chg="del">
          <pc:chgData name="Tho, Nguyen Van" userId="dd9e4918-ac6f-40e7-a537-7fad7f86e46c" providerId="ADAL" clId="{65060636-EBAE-458D-8ADF-5266DACCEFCC}" dt="2024-06-26T03:53:08.398" v="252" actId="47"/>
          <pc:sldLayoutMkLst>
            <pc:docMk/>
            <pc:sldMasterMk cId="1392892421" sldId="2147483699"/>
            <pc:sldLayoutMk cId="2030932853" sldId="2147483752"/>
          </pc:sldLayoutMkLst>
        </pc:sldLayoutChg>
      </pc:sldMasterChg>
    </pc:docChg>
  </pc:docChgLst>
  <pc:docChgLst>
    <pc:chgData name="Tho, Nguyen Van" userId="S::thong8@novartis.net::dd9e4918-ac6f-40e7-a537-7fad7f86e46c" providerId="AD" clId="Web-{106D1352-B94F-6B71-0C65-3D8AE1F9CE12}"/>
    <pc:docChg chg="modSld">
      <pc:chgData name="Tho, Nguyen Van" userId="S::thong8@novartis.net::dd9e4918-ac6f-40e7-a537-7fad7f86e46c" providerId="AD" clId="Web-{106D1352-B94F-6B71-0C65-3D8AE1F9CE12}" dt="2023-06-13T07:33:52.744" v="2" actId="20577"/>
      <pc:docMkLst>
        <pc:docMk/>
      </pc:docMkLst>
      <pc:sldChg chg="modSp">
        <pc:chgData name="Tho, Nguyen Van" userId="S::thong8@novartis.net::dd9e4918-ac6f-40e7-a537-7fad7f86e46c" providerId="AD" clId="Web-{106D1352-B94F-6B71-0C65-3D8AE1F9CE12}" dt="2023-06-13T07:33:52.744" v="2" actId="20577"/>
        <pc:sldMkLst>
          <pc:docMk/>
          <pc:sldMk cId="2060716881" sldId="2147470885"/>
        </pc:sldMkLst>
      </pc:sldChg>
    </pc:docChg>
  </pc:docChgLst>
  <pc:docChgLst>
    <pc:chgData name="Tho, Nguyen Van" userId="S::thong8@novartis.net::dd9e4918-ac6f-40e7-a537-7fad7f86e46c" providerId="AD" clId="Web-{9C269EEF-ECC1-1ED0-1E93-935A8F98C106}"/>
    <pc:docChg chg="addSld delSld modSld modSection">
      <pc:chgData name="Tho, Nguyen Van" userId="S::thong8@novartis.net::dd9e4918-ac6f-40e7-a537-7fad7f86e46c" providerId="AD" clId="Web-{9C269EEF-ECC1-1ED0-1E93-935A8F98C106}" dt="2023-06-13T07:16:38.989" v="35" actId="14100"/>
      <pc:docMkLst>
        <pc:docMk/>
      </pc:docMkLst>
      <pc:sldChg chg="modSp">
        <pc:chgData name="Tho, Nguyen Van" userId="S::thong8@novartis.net::dd9e4918-ac6f-40e7-a537-7fad7f86e46c" providerId="AD" clId="Web-{9C269EEF-ECC1-1ED0-1E93-935A8F98C106}" dt="2023-06-13T07:16:38.989" v="35" actId="14100"/>
        <pc:sldMkLst>
          <pc:docMk/>
          <pc:sldMk cId="1110538801" sldId="1881839809"/>
        </pc:sldMkLst>
      </pc:sldChg>
      <pc:sldChg chg="modSp">
        <pc:chgData name="Tho, Nguyen Van" userId="S::thong8@novartis.net::dd9e4918-ac6f-40e7-a537-7fad7f86e46c" providerId="AD" clId="Web-{9C269EEF-ECC1-1ED0-1E93-935A8F98C106}" dt="2023-06-13T04:29:37.501" v="2" actId="1076"/>
        <pc:sldMkLst>
          <pc:docMk/>
          <pc:sldMk cId="562373276" sldId="1881839814"/>
        </pc:sldMkLst>
      </pc:sldChg>
      <pc:sldChg chg="addSp delSp modSp add del">
        <pc:chgData name="Tho, Nguyen Van" userId="S::thong8@novartis.net::dd9e4918-ac6f-40e7-a537-7fad7f86e46c" providerId="AD" clId="Web-{9C269EEF-ECC1-1ED0-1E93-935A8F98C106}" dt="2023-06-13T07:09:19.290" v="34"/>
        <pc:sldMkLst>
          <pc:docMk/>
          <pc:sldMk cId="2405011236" sldId="2145705916"/>
        </pc:sldMkLst>
      </pc:sldChg>
      <pc:sldChg chg="addSp delSp">
        <pc:chgData name="Tho, Nguyen Van" userId="S::thong8@novartis.net::dd9e4918-ac6f-40e7-a537-7fad7f86e46c" providerId="AD" clId="Web-{9C269EEF-ECC1-1ED0-1E93-935A8F98C106}" dt="2023-06-13T07:08:48.837" v="31"/>
        <pc:sldMkLst>
          <pc:docMk/>
          <pc:sldMk cId="59908084" sldId="2147470936"/>
        </pc:sldMkLst>
      </pc:sldChg>
    </pc:docChg>
  </pc:docChgLst>
  <pc:docChgLst>
    <pc:chgData name="Anh, Pham Thi Van" userId="20aa76f9-5216-4fcb-b6eb-5e1971717e71" providerId="ADAL" clId="{FF348EFB-B58F-47FC-86BE-FD7CAC592955}"/>
    <pc:docChg chg="delSld delSection modSection">
      <pc:chgData name="Anh, Pham Thi Van" userId="20aa76f9-5216-4fcb-b6eb-5e1971717e71" providerId="ADAL" clId="{FF348EFB-B58F-47FC-86BE-FD7CAC592955}" dt="2025-05-17T22:17:00.123" v="5" actId="47"/>
      <pc:docMkLst>
        <pc:docMk/>
      </pc:docMkLst>
      <pc:sldChg chg="del">
        <pc:chgData name="Anh, Pham Thi Van" userId="20aa76f9-5216-4fcb-b6eb-5e1971717e71" providerId="ADAL" clId="{FF348EFB-B58F-47FC-86BE-FD7CAC592955}" dt="2025-05-17T22:16:53.731" v="3" actId="47"/>
        <pc:sldMkLst>
          <pc:docMk/>
          <pc:sldMk cId="0" sldId="257"/>
        </pc:sldMkLst>
      </pc:sldChg>
      <pc:sldChg chg="del">
        <pc:chgData name="Anh, Pham Thi Van" userId="20aa76f9-5216-4fcb-b6eb-5e1971717e71" providerId="ADAL" clId="{FF348EFB-B58F-47FC-86BE-FD7CAC592955}" dt="2025-05-17T22:16:53.731" v="3" actId="47"/>
        <pc:sldMkLst>
          <pc:docMk/>
          <pc:sldMk cId="0" sldId="258"/>
        </pc:sldMkLst>
      </pc:sldChg>
      <pc:sldChg chg="del">
        <pc:chgData name="Anh, Pham Thi Van" userId="20aa76f9-5216-4fcb-b6eb-5e1971717e71" providerId="ADAL" clId="{FF348EFB-B58F-47FC-86BE-FD7CAC592955}" dt="2025-05-17T22:16:53.731" v="3" actId="47"/>
        <pc:sldMkLst>
          <pc:docMk/>
          <pc:sldMk cId="0" sldId="259"/>
        </pc:sldMkLst>
      </pc:sldChg>
      <pc:sldChg chg="del">
        <pc:chgData name="Anh, Pham Thi Van" userId="20aa76f9-5216-4fcb-b6eb-5e1971717e71" providerId="ADAL" clId="{FF348EFB-B58F-47FC-86BE-FD7CAC592955}" dt="2025-05-17T22:16:53.731" v="3" actId="47"/>
        <pc:sldMkLst>
          <pc:docMk/>
          <pc:sldMk cId="0" sldId="260"/>
        </pc:sldMkLst>
      </pc:sldChg>
      <pc:sldChg chg="del">
        <pc:chgData name="Anh, Pham Thi Van" userId="20aa76f9-5216-4fcb-b6eb-5e1971717e71" providerId="ADAL" clId="{FF348EFB-B58F-47FC-86BE-FD7CAC592955}" dt="2025-05-17T22:16:53.731" v="3" actId="47"/>
        <pc:sldMkLst>
          <pc:docMk/>
          <pc:sldMk cId="0" sldId="261"/>
        </pc:sldMkLst>
      </pc:sldChg>
      <pc:sldChg chg="del">
        <pc:chgData name="Anh, Pham Thi Van" userId="20aa76f9-5216-4fcb-b6eb-5e1971717e71" providerId="ADAL" clId="{FF348EFB-B58F-47FC-86BE-FD7CAC592955}" dt="2025-05-17T22:16:53.731" v="3" actId="47"/>
        <pc:sldMkLst>
          <pc:docMk/>
          <pc:sldMk cId="0" sldId="268"/>
        </pc:sldMkLst>
      </pc:sldChg>
      <pc:sldChg chg="del">
        <pc:chgData name="Anh, Pham Thi Van" userId="20aa76f9-5216-4fcb-b6eb-5e1971717e71" providerId="ADAL" clId="{FF348EFB-B58F-47FC-86BE-FD7CAC592955}" dt="2025-05-17T22:16:53.731" v="3" actId="47"/>
        <pc:sldMkLst>
          <pc:docMk/>
          <pc:sldMk cId="0" sldId="271"/>
        </pc:sldMkLst>
      </pc:sldChg>
      <pc:sldChg chg="del">
        <pc:chgData name="Anh, Pham Thi Van" userId="20aa76f9-5216-4fcb-b6eb-5e1971717e71" providerId="ADAL" clId="{FF348EFB-B58F-47FC-86BE-FD7CAC592955}" dt="2025-05-17T22:16:53.731" v="3" actId="47"/>
        <pc:sldMkLst>
          <pc:docMk/>
          <pc:sldMk cId="0" sldId="281"/>
        </pc:sldMkLst>
      </pc:sldChg>
      <pc:sldChg chg="del">
        <pc:chgData name="Anh, Pham Thi Van" userId="20aa76f9-5216-4fcb-b6eb-5e1971717e71" providerId="ADAL" clId="{FF348EFB-B58F-47FC-86BE-FD7CAC592955}" dt="2025-05-17T22:16:53.731" v="3" actId="47"/>
        <pc:sldMkLst>
          <pc:docMk/>
          <pc:sldMk cId="0" sldId="282"/>
        </pc:sldMkLst>
      </pc:sldChg>
      <pc:sldChg chg="del">
        <pc:chgData name="Anh, Pham Thi Van" userId="20aa76f9-5216-4fcb-b6eb-5e1971717e71" providerId="ADAL" clId="{FF348EFB-B58F-47FC-86BE-FD7CAC592955}" dt="2025-05-17T22:16:53.731" v="3" actId="47"/>
        <pc:sldMkLst>
          <pc:docMk/>
          <pc:sldMk cId="0" sldId="283"/>
        </pc:sldMkLst>
      </pc:sldChg>
      <pc:sldChg chg="del">
        <pc:chgData name="Anh, Pham Thi Van" userId="20aa76f9-5216-4fcb-b6eb-5e1971717e71" providerId="ADAL" clId="{FF348EFB-B58F-47FC-86BE-FD7CAC592955}" dt="2025-05-17T22:16:53.731" v="3" actId="47"/>
        <pc:sldMkLst>
          <pc:docMk/>
          <pc:sldMk cId="0" sldId="284"/>
        </pc:sldMkLst>
      </pc:sldChg>
      <pc:sldChg chg="del">
        <pc:chgData name="Anh, Pham Thi Van" userId="20aa76f9-5216-4fcb-b6eb-5e1971717e71" providerId="ADAL" clId="{FF348EFB-B58F-47FC-86BE-FD7CAC592955}" dt="2025-05-17T22:16:53.731" v="3" actId="47"/>
        <pc:sldMkLst>
          <pc:docMk/>
          <pc:sldMk cId="0" sldId="285"/>
        </pc:sldMkLst>
      </pc:sldChg>
      <pc:sldChg chg="del">
        <pc:chgData name="Anh, Pham Thi Van" userId="20aa76f9-5216-4fcb-b6eb-5e1971717e71" providerId="ADAL" clId="{FF348EFB-B58F-47FC-86BE-FD7CAC592955}" dt="2025-05-17T22:16:53.731" v="3" actId="47"/>
        <pc:sldMkLst>
          <pc:docMk/>
          <pc:sldMk cId="0" sldId="286"/>
        </pc:sldMkLst>
      </pc:sldChg>
      <pc:sldChg chg="del">
        <pc:chgData name="Anh, Pham Thi Van" userId="20aa76f9-5216-4fcb-b6eb-5e1971717e71" providerId="ADAL" clId="{FF348EFB-B58F-47FC-86BE-FD7CAC592955}" dt="2025-05-17T22:16:53.731" v="3" actId="47"/>
        <pc:sldMkLst>
          <pc:docMk/>
          <pc:sldMk cId="0" sldId="287"/>
        </pc:sldMkLst>
      </pc:sldChg>
      <pc:sldChg chg="del">
        <pc:chgData name="Anh, Pham Thi Van" userId="20aa76f9-5216-4fcb-b6eb-5e1971717e71" providerId="ADAL" clId="{FF348EFB-B58F-47FC-86BE-FD7CAC592955}" dt="2025-05-17T22:16:53.731" v="3" actId="47"/>
        <pc:sldMkLst>
          <pc:docMk/>
          <pc:sldMk cId="0" sldId="288"/>
        </pc:sldMkLst>
      </pc:sldChg>
      <pc:sldChg chg="del">
        <pc:chgData name="Anh, Pham Thi Van" userId="20aa76f9-5216-4fcb-b6eb-5e1971717e71" providerId="ADAL" clId="{FF348EFB-B58F-47FC-86BE-FD7CAC592955}" dt="2025-05-17T22:16:53.731" v="3" actId="47"/>
        <pc:sldMkLst>
          <pc:docMk/>
          <pc:sldMk cId="0" sldId="289"/>
        </pc:sldMkLst>
      </pc:sldChg>
      <pc:sldChg chg="del">
        <pc:chgData name="Anh, Pham Thi Van" userId="20aa76f9-5216-4fcb-b6eb-5e1971717e71" providerId="ADAL" clId="{FF348EFB-B58F-47FC-86BE-FD7CAC592955}" dt="2025-05-17T22:16:53.731" v="3" actId="47"/>
        <pc:sldMkLst>
          <pc:docMk/>
          <pc:sldMk cId="0" sldId="290"/>
        </pc:sldMkLst>
      </pc:sldChg>
      <pc:sldChg chg="del">
        <pc:chgData name="Anh, Pham Thi Van" userId="20aa76f9-5216-4fcb-b6eb-5e1971717e71" providerId="ADAL" clId="{FF348EFB-B58F-47FC-86BE-FD7CAC592955}" dt="2025-05-17T22:16:53.731" v="3" actId="47"/>
        <pc:sldMkLst>
          <pc:docMk/>
          <pc:sldMk cId="0" sldId="291"/>
        </pc:sldMkLst>
      </pc:sldChg>
      <pc:sldChg chg="del">
        <pc:chgData name="Anh, Pham Thi Van" userId="20aa76f9-5216-4fcb-b6eb-5e1971717e71" providerId="ADAL" clId="{FF348EFB-B58F-47FC-86BE-FD7CAC592955}" dt="2025-05-17T22:16:53.731" v="3" actId="47"/>
        <pc:sldMkLst>
          <pc:docMk/>
          <pc:sldMk cId="0" sldId="292"/>
        </pc:sldMkLst>
      </pc:sldChg>
      <pc:sldChg chg="del">
        <pc:chgData name="Anh, Pham Thi Van" userId="20aa76f9-5216-4fcb-b6eb-5e1971717e71" providerId="ADAL" clId="{FF348EFB-B58F-47FC-86BE-FD7CAC592955}" dt="2025-05-17T22:16:53.731" v="3" actId="47"/>
        <pc:sldMkLst>
          <pc:docMk/>
          <pc:sldMk cId="0" sldId="293"/>
        </pc:sldMkLst>
      </pc:sldChg>
      <pc:sldChg chg="del">
        <pc:chgData name="Anh, Pham Thi Van" userId="20aa76f9-5216-4fcb-b6eb-5e1971717e71" providerId="ADAL" clId="{FF348EFB-B58F-47FC-86BE-FD7CAC592955}" dt="2025-05-17T22:16:53.731" v="3" actId="47"/>
        <pc:sldMkLst>
          <pc:docMk/>
          <pc:sldMk cId="0" sldId="294"/>
        </pc:sldMkLst>
      </pc:sldChg>
      <pc:sldChg chg="del">
        <pc:chgData name="Anh, Pham Thi Van" userId="20aa76f9-5216-4fcb-b6eb-5e1971717e71" providerId="ADAL" clId="{FF348EFB-B58F-47FC-86BE-FD7CAC592955}" dt="2025-05-17T22:16:53.731" v="3" actId="47"/>
        <pc:sldMkLst>
          <pc:docMk/>
          <pc:sldMk cId="0" sldId="295"/>
        </pc:sldMkLst>
      </pc:sldChg>
      <pc:sldChg chg="del">
        <pc:chgData name="Anh, Pham Thi Van" userId="20aa76f9-5216-4fcb-b6eb-5e1971717e71" providerId="ADAL" clId="{FF348EFB-B58F-47FC-86BE-FD7CAC592955}" dt="2025-05-17T22:16:53.731" v="3" actId="47"/>
        <pc:sldMkLst>
          <pc:docMk/>
          <pc:sldMk cId="0" sldId="296"/>
        </pc:sldMkLst>
      </pc:sldChg>
      <pc:sldChg chg="del">
        <pc:chgData name="Anh, Pham Thi Van" userId="20aa76f9-5216-4fcb-b6eb-5e1971717e71" providerId="ADAL" clId="{FF348EFB-B58F-47FC-86BE-FD7CAC592955}" dt="2025-05-17T22:16:53.731" v="3" actId="47"/>
        <pc:sldMkLst>
          <pc:docMk/>
          <pc:sldMk cId="0" sldId="300"/>
        </pc:sldMkLst>
      </pc:sldChg>
      <pc:sldChg chg="del">
        <pc:chgData name="Anh, Pham Thi Van" userId="20aa76f9-5216-4fcb-b6eb-5e1971717e71" providerId="ADAL" clId="{FF348EFB-B58F-47FC-86BE-FD7CAC592955}" dt="2025-05-17T22:16:56.973" v="4" actId="47"/>
        <pc:sldMkLst>
          <pc:docMk/>
          <pc:sldMk cId="2598049757" sldId="301"/>
        </pc:sldMkLst>
      </pc:sldChg>
      <pc:sldChg chg="del">
        <pc:chgData name="Anh, Pham Thi Van" userId="20aa76f9-5216-4fcb-b6eb-5e1971717e71" providerId="ADAL" clId="{FF348EFB-B58F-47FC-86BE-FD7CAC592955}" dt="2025-05-17T22:16:37.920" v="0" actId="47"/>
        <pc:sldMkLst>
          <pc:docMk/>
          <pc:sldMk cId="0" sldId="302"/>
        </pc:sldMkLst>
      </pc:sldChg>
      <pc:sldChg chg="del">
        <pc:chgData name="Anh, Pham Thi Van" userId="20aa76f9-5216-4fcb-b6eb-5e1971717e71" providerId="ADAL" clId="{FF348EFB-B58F-47FC-86BE-FD7CAC592955}" dt="2025-05-17T22:16:56.973" v="4" actId="47"/>
        <pc:sldMkLst>
          <pc:docMk/>
          <pc:sldMk cId="3314852784" sldId="303"/>
        </pc:sldMkLst>
      </pc:sldChg>
      <pc:sldChg chg="del">
        <pc:chgData name="Anh, Pham Thi Van" userId="20aa76f9-5216-4fcb-b6eb-5e1971717e71" providerId="ADAL" clId="{FF348EFB-B58F-47FC-86BE-FD7CAC592955}" dt="2025-05-17T22:16:53.731" v="3" actId="47"/>
        <pc:sldMkLst>
          <pc:docMk/>
          <pc:sldMk cId="3470708965" sldId="305"/>
        </pc:sldMkLst>
      </pc:sldChg>
      <pc:sldChg chg="del">
        <pc:chgData name="Anh, Pham Thi Van" userId="20aa76f9-5216-4fcb-b6eb-5e1971717e71" providerId="ADAL" clId="{FF348EFB-B58F-47FC-86BE-FD7CAC592955}" dt="2025-05-17T22:16:56.973" v="4" actId="47"/>
        <pc:sldMkLst>
          <pc:docMk/>
          <pc:sldMk cId="904002948" sldId="326"/>
        </pc:sldMkLst>
      </pc:sldChg>
      <pc:sldChg chg="del">
        <pc:chgData name="Anh, Pham Thi Van" userId="20aa76f9-5216-4fcb-b6eb-5e1971717e71" providerId="ADAL" clId="{FF348EFB-B58F-47FC-86BE-FD7CAC592955}" dt="2025-05-17T22:16:56.973" v="4" actId="47"/>
        <pc:sldMkLst>
          <pc:docMk/>
          <pc:sldMk cId="4071715255" sldId="337"/>
        </pc:sldMkLst>
      </pc:sldChg>
      <pc:sldChg chg="del">
        <pc:chgData name="Anh, Pham Thi Van" userId="20aa76f9-5216-4fcb-b6eb-5e1971717e71" providerId="ADAL" clId="{FF348EFB-B58F-47FC-86BE-FD7CAC592955}" dt="2025-05-17T22:16:56.973" v="4" actId="47"/>
        <pc:sldMkLst>
          <pc:docMk/>
          <pc:sldMk cId="1913559693" sldId="342"/>
        </pc:sldMkLst>
      </pc:sldChg>
      <pc:sldChg chg="del">
        <pc:chgData name="Anh, Pham Thi Van" userId="20aa76f9-5216-4fcb-b6eb-5e1971717e71" providerId="ADAL" clId="{FF348EFB-B58F-47FC-86BE-FD7CAC592955}" dt="2025-05-17T22:16:56.973" v="4" actId="47"/>
        <pc:sldMkLst>
          <pc:docMk/>
          <pc:sldMk cId="1129523917" sldId="372"/>
        </pc:sldMkLst>
      </pc:sldChg>
      <pc:sldChg chg="del">
        <pc:chgData name="Anh, Pham Thi Van" userId="20aa76f9-5216-4fcb-b6eb-5e1971717e71" providerId="ADAL" clId="{FF348EFB-B58F-47FC-86BE-FD7CAC592955}" dt="2025-05-17T22:16:56.973" v="4" actId="47"/>
        <pc:sldMkLst>
          <pc:docMk/>
          <pc:sldMk cId="2672196558" sldId="373"/>
        </pc:sldMkLst>
      </pc:sldChg>
      <pc:sldChg chg="del">
        <pc:chgData name="Anh, Pham Thi Van" userId="20aa76f9-5216-4fcb-b6eb-5e1971717e71" providerId="ADAL" clId="{FF348EFB-B58F-47FC-86BE-FD7CAC592955}" dt="2025-05-17T22:16:56.973" v="4" actId="47"/>
        <pc:sldMkLst>
          <pc:docMk/>
          <pc:sldMk cId="38678832" sldId="374"/>
        </pc:sldMkLst>
      </pc:sldChg>
      <pc:sldChg chg="del">
        <pc:chgData name="Anh, Pham Thi Van" userId="20aa76f9-5216-4fcb-b6eb-5e1971717e71" providerId="ADAL" clId="{FF348EFB-B58F-47FC-86BE-FD7CAC592955}" dt="2025-05-17T22:16:56.973" v="4" actId="47"/>
        <pc:sldMkLst>
          <pc:docMk/>
          <pc:sldMk cId="2188840370" sldId="377"/>
        </pc:sldMkLst>
      </pc:sldChg>
      <pc:sldChg chg="del">
        <pc:chgData name="Anh, Pham Thi Van" userId="20aa76f9-5216-4fcb-b6eb-5e1971717e71" providerId="ADAL" clId="{FF348EFB-B58F-47FC-86BE-FD7CAC592955}" dt="2025-05-17T22:16:56.973" v="4" actId="47"/>
        <pc:sldMkLst>
          <pc:docMk/>
          <pc:sldMk cId="592526793" sldId="387"/>
        </pc:sldMkLst>
      </pc:sldChg>
      <pc:sldChg chg="del">
        <pc:chgData name="Anh, Pham Thi Van" userId="20aa76f9-5216-4fcb-b6eb-5e1971717e71" providerId="ADAL" clId="{FF348EFB-B58F-47FC-86BE-FD7CAC592955}" dt="2025-05-17T22:16:37.920" v="0" actId="47"/>
        <pc:sldMkLst>
          <pc:docMk/>
          <pc:sldMk cId="505650727" sldId="389"/>
        </pc:sldMkLst>
      </pc:sldChg>
      <pc:sldChg chg="del">
        <pc:chgData name="Anh, Pham Thi Van" userId="20aa76f9-5216-4fcb-b6eb-5e1971717e71" providerId="ADAL" clId="{FF348EFB-B58F-47FC-86BE-FD7CAC592955}" dt="2025-05-17T22:16:56.973" v="4" actId="47"/>
        <pc:sldMkLst>
          <pc:docMk/>
          <pc:sldMk cId="3581437046" sldId="391"/>
        </pc:sldMkLst>
      </pc:sldChg>
      <pc:sldChg chg="del">
        <pc:chgData name="Anh, Pham Thi Van" userId="20aa76f9-5216-4fcb-b6eb-5e1971717e71" providerId="ADAL" clId="{FF348EFB-B58F-47FC-86BE-FD7CAC592955}" dt="2025-05-17T22:16:37.920" v="0" actId="47"/>
        <pc:sldMkLst>
          <pc:docMk/>
          <pc:sldMk cId="1940583491" sldId="394"/>
        </pc:sldMkLst>
      </pc:sldChg>
      <pc:sldChg chg="del">
        <pc:chgData name="Anh, Pham Thi Van" userId="20aa76f9-5216-4fcb-b6eb-5e1971717e71" providerId="ADAL" clId="{FF348EFB-B58F-47FC-86BE-FD7CAC592955}" dt="2025-05-17T22:16:56.973" v="4" actId="47"/>
        <pc:sldMkLst>
          <pc:docMk/>
          <pc:sldMk cId="3088214497" sldId="397"/>
        </pc:sldMkLst>
      </pc:sldChg>
      <pc:sldChg chg="del">
        <pc:chgData name="Anh, Pham Thi Van" userId="20aa76f9-5216-4fcb-b6eb-5e1971717e71" providerId="ADAL" clId="{FF348EFB-B58F-47FC-86BE-FD7CAC592955}" dt="2025-05-17T22:16:56.973" v="4" actId="47"/>
        <pc:sldMkLst>
          <pc:docMk/>
          <pc:sldMk cId="1947003482" sldId="404"/>
        </pc:sldMkLst>
      </pc:sldChg>
      <pc:sldChg chg="del">
        <pc:chgData name="Anh, Pham Thi Van" userId="20aa76f9-5216-4fcb-b6eb-5e1971717e71" providerId="ADAL" clId="{FF348EFB-B58F-47FC-86BE-FD7CAC592955}" dt="2025-05-17T22:16:56.973" v="4" actId="47"/>
        <pc:sldMkLst>
          <pc:docMk/>
          <pc:sldMk cId="132332139" sldId="415"/>
        </pc:sldMkLst>
      </pc:sldChg>
      <pc:sldChg chg="del">
        <pc:chgData name="Anh, Pham Thi Van" userId="20aa76f9-5216-4fcb-b6eb-5e1971717e71" providerId="ADAL" clId="{FF348EFB-B58F-47FC-86BE-FD7CAC592955}" dt="2025-05-17T22:16:41.509" v="1" actId="47"/>
        <pc:sldMkLst>
          <pc:docMk/>
          <pc:sldMk cId="0" sldId="419"/>
        </pc:sldMkLst>
      </pc:sldChg>
      <pc:sldChg chg="del">
        <pc:chgData name="Anh, Pham Thi Van" userId="20aa76f9-5216-4fcb-b6eb-5e1971717e71" providerId="ADAL" clId="{FF348EFB-B58F-47FC-86BE-FD7CAC592955}" dt="2025-05-17T22:16:56.973" v="4" actId="47"/>
        <pc:sldMkLst>
          <pc:docMk/>
          <pc:sldMk cId="1811056343" sldId="420"/>
        </pc:sldMkLst>
      </pc:sldChg>
      <pc:sldChg chg="del">
        <pc:chgData name="Anh, Pham Thi Van" userId="20aa76f9-5216-4fcb-b6eb-5e1971717e71" providerId="ADAL" clId="{FF348EFB-B58F-47FC-86BE-FD7CAC592955}" dt="2025-05-17T22:16:56.973" v="4" actId="47"/>
        <pc:sldMkLst>
          <pc:docMk/>
          <pc:sldMk cId="1322701522" sldId="421"/>
        </pc:sldMkLst>
      </pc:sldChg>
      <pc:sldChg chg="del">
        <pc:chgData name="Anh, Pham Thi Van" userId="20aa76f9-5216-4fcb-b6eb-5e1971717e71" providerId="ADAL" clId="{FF348EFB-B58F-47FC-86BE-FD7CAC592955}" dt="2025-05-17T22:16:56.973" v="4" actId="47"/>
        <pc:sldMkLst>
          <pc:docMk/>
          <pc:sldMk cId="4254738471" sldId="426"/>
        </pc:sldMkLst>
      </pc:sldChg>
      <pc:sldChg chg="del">
        <pc:chgData name="Anh, Pham Thi Van" userId="20aa76f9-5216-4fcb-b6eb-5e1971717e71" providerId="ADAL" clId="{FF348EFB-B58F-47FC-86BE-FD7CAC592955}" dt="2025-05-17T22:16:37.920" v="0" actId="47"/>
        <pc:sldMkLst>
          <pc:docMk/>
          <pc:sldMk cId="611705495" sldId="463"/>
        </pc:sldMkLst>
      </pc:sldChg>
      <pc:sldChg chg="del">
        <pc:chgData name="Anh, Pham Thi Van" userId="20aa76f9-5216-4fcb-b6eb-5e1971717e71" providerId="ADAL" clId="{FF348EFB-B58F-47FC-86BE-FD7CAC592955}" dt="2025-05-17T22:16:37.920" v="0" actId="47"/>
        <pc:sldMkLst>
          <pc:docMk/>
          <pc:sldMk cId="322584127" sldId="464"/>
        </pc:sldMkLst>
      </pc:sldChg>
      <pc:sldChg chg="del">
        <pc:chgData name="Anh, Pham Thi Van" userId="20aa76f9-5216-4fcb-b6eb-5e1971717e71" providerId="ADAL" clId="{FF348EFB-B58F-47FC-86BE-FD7CAC592955}" dt="2025-05-17T22:16:41.509" v="1" actId="47"/>
        <pc:sldMkLst>
          <pc:docMk/>
          <pc:sldMk cId="2426485532" sldId="476"/>
        </pc:sldMkLst>
      </pc:sldChg>
      <pc:sldChg chg="del">
        <pc:chgData name="Anh, Pham Thi Van" userId="20aa76f9-5216-4fcb-b6eb-5e1971717e71" providerId="ADAL" clId="{FF348EFB-B58F-47FC-86BE-FD7CAC592955}" dt="2025-05-17T22:16:56.973" v="4" actId="47"/>
        <pc:sldMkLst>
          <pc:docMk/>
          <pc:sldMk cId="1632012051" sldId="477"/>
        </pc:sldMkLst>
      </pc:sldChg>
      <pc:sldChg chg="del">
        <pc:chgData name="Anh, Pham Thi Van" userId="20aa76f9-5216-4fcb-b6eb-5e1971717e71" providerId="ADAL" clId="{FF348EFB-B58F-47FC-86BE-FD7CAC592955}" dt="2025-05-17T22:16:56.973" v="4" actId="47"/>
        <pc:sldMkLst>
          <pc:docMk/>
          <pc:sldMk cId="2191496912" sldId="478"/>
        </pc:sldMkLst>
      </pc:sldChg>
      <pc:sldChg chg="del">
        <pc:chgData name="Anh, Pham Thi Van" userId="20aa76f9-5216-4fcb-b6eb-5e1971717e71" providerId="ADAL" clId="{FF348EFB-B58F-47FC-86BE-FD7CAC592955}" dt="2025-05-17T22:16:56.973" v="4" actId="47"/>
        <pc:sldMkLst>
          <pc:docMk/>
          <pc:sldMk cId="1931438029" sldId="479"/>
        </pc:sldMkLst>
      </pc:sldChg>
      <pc:sldChg chg="del">
        <pc:chgData name="Anh, Pham Thi Van" userId="20aa76f9-5216-4fcb-b6eb-5e1971717e71" providerId="ADAL" clId="{FF348EFB-B58F-47FC-86BE-FD7CAC592955}" dt="2025-05-17T22:16:41.509" v="1" actId="47"/>
        <pc:sldMkLst>
          <pc:docMk/>
          <pc:sldMk cId="2603990208" sldId="520"/>
        </pc:sldMkLst>
      </pc:sldChg>
      <pc:sldChg chg="del">
        <pc:chgData name="Anh, Pham Thi Van" userId="20aa76f9-5216-4fcb-b6eb-5e1971717e71" providerId="ADAL" clId="{FF348EFB-B58F-47FC-86BE-FD7CAC592955}" dt="2025-05-17T22:16:41.509" v="1" actId="47"/>
        <pc:sldMkLst>
          <pc:docMk/>
          <pc:sldMk cId="562373276" sldId="1881839814"/>
        </pc:sldMkLst>
      </pc:sldChg>
      <pc:sldChg chg="del">
        <pc:chgData name="Anh, Pham Thi Van" userId="20aa76f9-5216-4fcb-b6eb-5e1971717e71" providerId="ADAL" clId="{FF348EFB-B58F-47FC-86BE-FD7CAC592955}" dt="2025-05-17T22:16:56.973" v="4" actId="47"/>
        <pc:sldMkLst>
          <pc:docMk/>
          <pc:sldMk cId="381711912" sldId="2145705893"/>
        </pc:sldMkLst>
      </pc:sldChg>
      <pc:sldChg chg="del">
        <pc:chgData name="Anh, Pham Thi Van" userId="20aa76f9-5216-4fcb-b6eb-5e1971717e71" providerId="ADAL" clId="{FF348EFB-B58F-47FC-86BE-FD7CAC592955}" dt="2025-05-17T22:16:56.973" v="4" actId="47"/>
        <pc:sldMkLst>
          <pc:docMk/>
          <pc:sldMk cId="2487124634" sldId="2145705894"/>
        </pc:sldMkLst>
      </pc:sldChg>
      <pc:sldChg chg="del">
        <pc:chgData name="Anh, Pham Thi Van" userId="20aa76f9-5216-4fcb-b6eb-5e1971717e71" providerId="ADAL" clId="{FF348EFB-B58F-47FC-86BE-FD7CAC592955}" dt="2025-05-17T22:16:41.509" v="1" actId="47"/>
        <pc:sldMkLst>
          <pc:docMk/>
          <pc:sldMk cId="3661934330" sldId="2145705903"/>
        </pc:sldMkLst>
      </pc:sldChg>
      <pc:sldChg chg="del">
        <pc:chgData name="Anh, Pham Thi Van" userId="20aa76f9-5216-4fcb-b6eb-5e1971717e71" providerId="ADAL" clId="{FF348EFB-B58F-47FC-86BE-FD7CAC592955}" dt="2025-05-17T22:16:41.509" v="1" actId="47"/>
        <pc:sldMkLst>
          <pc:docMk/>
          <pc:sldMk cId="1730509134" sldId="2145705922"/>
        </pc:sldMkLst>
      </pc:sldChg>
      <pc:sldChg chg="del">
        <pc:chgData name="Anh, Pham Thi Van" userId="20aa76f9-5216-4fcb-b6eb-5e1971717e71" providerId="ADAL" clId="{FF348EFB-B58F-47FC-86BE-FD7CAC592955}" dt="2025-05-17T22:16:41.509" v="1" actId="47"/>
        <pc:sldMkLst>
          <pc:docMk/>
          <pc:sldMk cId="3429417933" sldId="2145705931"/>
        </pc:sldMkLst>
      </pc:sldChg>
      <pc:sldChg chg="del">
        <pc:chgData name="Anh, Pham Thi Van" userId="20aa76f9-5216-4fcb-b6eb-5e1971717e71" providerId="ADAL" clId="{FF348EFB-B58F-47FC-86BE-FD7CAC592955}" dt="2025-05-17T22:16:41.509" v="1" actId="47"/>
        <pc:sldMkLst>
          <pc:docMk/>
          <pc:sldMk cId="3596775756" sldId="2145705934"/>
        </pc:sldMkLst>
      </pc:sldChg>
      <pc:sldChg chg="del">
        <pc:chgData name="Anh, Pham Thi Van" userId="20aa76f9-5216-4fcb-b6eb-5e1971717e71" providerId="ADAL" clId="{FF348EFB-B58F-47FC-86BE-FD7CAC592955}" dt="2025-05-17T22:16:41.509" v="1" actId="47"/>
        <pc:sldMkLst>
          <pc:docMk/>
          <pc:sldMk cId="48557244" sldId="2145705935"/>
        </pc:sldMkLst>
      </pc:sldChg>
      <pc:sldChg chg="del">
        <pc:chgData name="Anh, Pham Thi Van" userId="20aa76f9-5216-4fcb-b6eb-5e1971717e71" providerId="ADAL" clId="{FF348EFB-B58F-47FC-86BE-FD7CAC592955}" dt="2025-05-17T22:16:41.509" v="1" actId="47"/>
        <pc:sldMkLst>
          <pc:docMk/>
          <pc:sldMk cId="649515334" sldId="2145705939"/>
        </pc:sldMkLst>
      </pc:sldChg>
      <pc:sldChg chg="del">
        <pc:chgData name="Anh, Pham Thi Van" userId="20aa76f9-5216-4fcb-b6eb-5e1971717e71" providerId="ADAL" clId="{FF348EFB-B58F-47FC-86BE-FD7CAC592955}" dt="2025-05-17T22:16:41.509" v="1" actId="47"/>
        <pc:sldMkLst>
          <pc:docMk/>
          <pc:sldMk cId="2734095310" sldId="2145705942"/>
        </pc:sldMkLst>
      </pc:sldChg>
      <pc:sldChg chg="del">
        <pc:chgData name="Anh, Pham Thi Van" userId="20aa76f9-5216-4fcb-b6eb-5e1971717e71" providerId="ADAL" clId="{FF348EFB-B58F-47FC-86BE-FD7CAC592955}" dt="2025-05-17T22:16:44.126" v="2" actId="47"/>
        <pc:sldMkLst>
          <pc:docMk/>
          <pc:sldMk cId="2660940390" sldId="2147470856"/>
        </pc:sldMkLst>
      </pc:sldChg>
      <pc:sldChg chg="del">
        <pc:chgData name="Anh, Pham Thi Van" userId="20aa76f9-5216-4fcb-b6eb-5e1971717e71" providerId="ADAL" clId="{FF348EFB-B58F-47FC-86BE-FD7CAC592955}" dt="2025-05-17T22:16:37.920" v="0" actId="47"/>
        <pc:sldMkLst>
          <pc:docMk/>
          <pc:sldMk cId="2370331425" sldId="2147470888"/>
        </pc:sldMkLst>
      </pc:sldChg>
      <pc:sldChg chg="del">
        <pc:chgData name="Anh, Pham Thi Van" userId="20aa76f9-5216-4fcb-b6eb-5e1971717e71" providerId="ADAL" clId="{FF348EFB-B58F-47FC-86BE-FD7CAC592955}" dt="2025-05-17T22:16:41.509" v="1" actId="47"/>
        <pc:sldMkLst>
          <pc:docMk/>
          <pc:sldMk cId="1454284712" sldId="2147470896"/>
        </pc:sldMkLst>
      </pc:sldChg>
      <pc:sldChg chg="del">
        <pc:chgData name="Anh, Pham Thi Van" userId="20aa76f9-5216-4fcb-b6eb-5e1971717e71" providerId="ADAL" clId="{FF348EFB-B58F-47FC-86BE-FD7CAC592955}" dt="2025-05-17T22:16:53.731" v="3" actId="47"/>
        <pc:sldMkLst>
          <pc:docMk/>
          <pc:sldMk cId="2110225504" sldId="2147470905"/>
        </pc:sldMkLst>
      </pc:sldChg>
      <pc:sldChg chg="del">
        <pc:chgData name="Anh, Pham Thi Van" userId="20aa76f9-5216-4fcb-b6eb-5e1971717e71" providerId="ADAL" clId="{FF348EFB-B58F-47FC-86BE-FD7CAC592955}" dt="2025-05-17T22:16:41.509" v="1" actId="47"/>
        <pc:sldMkLst>
          <pc:docMk/>
          <pc:sldMk cId="3060104482" sldId="2147470917"/>
        </pc:sldMkLst>
      </pc:sldChg>
      <pc:sldChg chg="del">
        <pc:chgData name="Anh, Pham Thi Van" userId="20aa76f9-5216-4fcb-b6eb-5e1971717e71" providerId="ADAL" clId="{FF348EFB-B58F-47FC-86BE-FD7CAC592955}" dt="2025-05-17T22:16:44.126" v="2" actId="47"/>
        <pc:sldMkLst>
          <pc:docMk/>
          <pc:sldMk cId="3057995389" sldId="2147470920"/>
        </pc:sldMkLst>
      </pc:sldChg>
      <pc:sldChg chg="del">
        <pc:chgData name="Anh, Pham Thi Van" userId="20aa76f9-5216-4fcb-b6eb-5e1971717e71" providerId="ADAL" clId="{FF348EFB-B58F-47FC-86BE-FD7CAC592955}" dt="2025-05-17T22:16:53.731" v="3" actId="47"/>
        <pc:sldMkLst>
          <pc:docMk/>
          <pc:sldMk cId="972527871" sldId="2147470932"/>
        </pc:sldMkLst>
      </pc:sldChg>
      <pc:sldChg chg="del">
        <pc:chgData name="Anh, Pham Thi Van" userId="20aa76f9-5216-4fcb-b6eb-5e1971717e71" providerId="ADAL" clId="{FF348EFB-B58F-47FC-86BE-FD7CAC592955}" dt="2025-05-17T22:16:41.509" v="1" actId="47"/>
        <pc:sldMkLst>
          <pc:docMk/>
          <pc:sldMk cId="2494614747" sldId="2147470934"/>
        </pc:sldMkLst>
      </pc:sldChg>
      <pc:sldChg chg="del">
        <pc:chgData name="Anh, Pham Thi Van" userId="20aa76f9-5216-4fcb-b6eb-5e1971717e71" providerId="ADAL" clId="{FF348EFB-B58F-47FC-86BE-FD7CAC592955}" dt="2025-05-17T22:17:00.123" v="5" actId="47"/>
        <pc:sldMkLst>
          <pc:docMk/>
          <pc:sldMk cId="4084580367" sldId="2147473661"/>
        </pc:sldMkLst>
      </pc:sldChg>
      <pc:sldChg chg="del">
        <pc:chgData name="Anh, Pham Thi Van" userId="20aa76f9-5216-4fcb-b6eb-5e1971717e71" providerId="ADAL" clId="{FF348EFB-B58F-47FC-86BE-FD7CAC592955}" dt="2025-05-17T22:16:53.731" v="3" actId="47"/>
        <pc:sldMkLst>
          <pc:docMk/>
          <pc:sldMk cId="0" sldId="2147473666"/>
        </pc:sldMkLst>
      </pc:sldChg>
      <pc:sldChg chg="del">
        <pc:chgData name="Anh, Pham Thi Van" userId="20aa76f9-5216-4fcb-b6eb-5e1971717e71" providerId="ADAL" clId="{FF348EFB-B58F-47FC-86BE-FD7CAC592955}" dt="2025-05-17T22:16:37.920" v="0" actId="47"/>
        <pc:sldMkLst>
          <pc:docMk/>
          <pc:sldMk cId="934669038" sldId="2147473667"/>
        </pc:sldMkLst>
      </pc:sldChg>
      <pc:sldChg chg="del">
        <pc:chgData name="Anh, Pham Thi Van" userId="20aa76f9-5216-4fcb-b6eb-5e1971717e71" providerId="ADAL" clId="{FF348EFB-B58F-47FC-86BE-FD7CAC592955}" dt="2025-05-17T22:16:37.920" v="0" actId="47"/>
        <pc:sldMkLst>
          <pc:docMk/>
          <pc:sldMk cId="1310602373" sldId="2147473668"/>
        </pc:sldMkLst>
      </pc:sldChg>
      <pc:sldChg chg="del">
        <pc:chgData name="Anh, Pham Thi Van" userId="20aa76f9-5216-4fcb-b6eb-5e1971717e71" providerId="ADAL" clId="{FF348EFB-B58F-47FC-86BE-FD7CAC592955}" dt="2025-05-17T22:16:37.920" v="0" actId="47"/>
        <pc:sldMkLst>
          <pc:docMk/>
          <pc:sldMk cId="1000285592" sldId="2147473671"/>
        </pc:sldMkLst>
      </pc:sldChg>
      <pc:sldChg chg="del">
        <pc:chgData name="Anh, Pham Thi Van" userId="20aa76f9-5216-4fcb-b6eb-5e1971717e71" providerId="ADAL" clId="{FF348EFB-B58F-47FC-86BE-FD7CAC592955}" dt="2025-05-17T22:16:37.920" v="0" actId="47"/>
        <pc:sldMkLst>
          <pc:docMk/>
          <pc:sldMk cId="3916321893" sldId="2147473672"/>
        </pc:sldMkLst>
      </pc:sldChg>
      <pc:sldChg chg="del">
        <pc:chgData name="Anh, Pham Thi Van" userId="20aa76f9-5216-4fcb-b6eb-5e1971717e71" providerId="ADAL" clId="{FF348EFB-B58F-47FC-86BE-FD7CAC592955}" dt="2025-05-17T22:16:37.920" v="0" actId="47"/>
        <pc:sldMkLst>
          <pc:docMk/>
          <pc:sldMk cId="3429894546" sldId="2147473673"/>
        </pc:sldMkLst>
      </pc:sldChg>
      <pc:sldChg chg="del">
        <pc:chgData name="Anh, Pham Thi Van" userId="20aa76f9-5216-4fcb-b6eb-5e1971717e71" providerId="ADAL" clId="{FF348EFB-B58F-47FC-86BE-FD7CAC592955}" dt="2025-05-17T22:16:37.920" v="0" actId="47"/>
        <pc:sldMkLst>
          <pc:docMk/>
          <pc:sldMk cId="2664170930" sldId="2147473674"/>
        </pc:sldMkLst>
      </pc:sldChg>
      <pc:sldChg chg="del">
        <pc:chgData name="Anh, Pham Thi Van" userId="20aa76f9-5216-4fcb-b6eb-5e1971717e71" providerId="ADAL" clId="{FF348EFB-B58F-47FC-86BE-FD7CAC592955}" dt="2025-05-17T22:16:37.920" v="0" actId="47"/>
        <pc:sldMkLst>
          <pc:docMk/>
          <pc:sldMk cId="3439706140" sldId="2147473675"/>
        </pc:sldMkLst>
      </pc:sldChg>
      <pc:sldChg chg="del">
        <pc:chgData name="Anh, Pham Thi Van" userId="20aa76f9-5216-4fcb-b6eb-5e1971717e71" providerId="ADAL" clId="{FF348EFB-B58F-47FC-86BE-FD7CAC592955}" dt="2025-05-17T22:16:37.920" v="0" actId="47"/>
        <pc:sldMkLst>
          <pc:docMk/>
          <pc:sldMk cId="3207356985" sldId="2147473676"/>
        </pc:sldMkLst>
      </pc:sldChg>
      <pc:sldChg chg="del">
        <pc:chgData name="Anh, Pham Thi Van" userId="20aa76f9-5216-4fcb-b6eb-5e1971717e71" providerId="ADAL" clId="{FF348EFB-B58F-47FC-86BE-FD7CAC592955}" dt="2025-05-17T22:16:37.920" v="0" actId="47"/>
        <pc:sldMkLst>
          <pc:docMk/>
          <pc:sldMk cId="3612996062" sldId="2147473678"/>
        </pc:sldMkLst>
      </pc:sldChg>
      <pc:sldChg chg="del">
        <pc:chgData name="Anh, Pham Thi Van" userId="20aa76f9-5216-4fcb-b6eb-5e1971717e71" providerId="ADAL" clId="{FF348EFB-B58F-47FC-86BE-FD7CAC592955}" dt="2025-05-17T22:16:37.920" v="0" actId="47"/>
        <pc:sldMkLst>
          <pc:docMk/>
          <pc:sldMk cId="3687911140" sldId="2147473679"/>
        </pc:sldMkLst>
      </pc:sldChg>
      <pc:sldChg chg="del">
        <pc:chgData name="Anh, Pham Thi Van" userId="20aa76f9-5216-4fcb-b6eb-5e1971717e71" providerId="ADAL" clId="{FF348EFB-B58F-47FC-86BE-FD7CAC592955}" dt="2025-05-17T22:16:37.920" v="0" actId="47"/>
        <pc:sldMkLst>
          <pc:docMk/>
          <pc:sldMk cId="3020403103" sldId="2147473680"/>
        </pc:sldMkLst>
      </pc:sldChg>
      <pc:sldChg chg="del">
        <pc:chgData name="Anh, Pham Thi Van" userId="20aa76f9-5216-4fcb-b6eb-5e1971717e71" providerId="ADAL" clId="{FF348EFB-B58F-47FC-86BE-FD7CAC592955}" dt="2025-05-17T22:16:37.920" v="0" actId="47"/>
        <pc:sldMkLst>
          <pc:docMk/>
          <pc:sldMk cId="372725991" sldId="2147473681"/>
        </pc:sldMkLst>
      </pc:sldChg>
      <pc:sldChg chg="del">
        <pc:chgData name="Anh, Pham Thi Van" userId="20aa76f9-5216-4fcb-b6eb-5e1971717e71" providerId="ADAL" clId="{FF348EFB-B58F-47FC-86BE-FD7CAC592955}" dt="2025-05-17T22:16:37.920" v="0" actId="47"/>
        <pc:sldMkLst>
          <pc:docMk/>
          <pc:sldMk cId="2623418865" sldId="2147473682"/>
        </pc:sldMkLst>
      </pc:sldChg>
      <pc:sldChg chg="del">
        <pc:chgData name="Anh, Pham Thi Van" userId="20aa76f9-5216-4fcb-b6eb-5e1971717e71" providerId="ADAL" clId="{FF348EFB-B58F-47FC-86BE-FD7CAC592955}" dt="2025-05-17T22:16:37.920" v="0" actId="47"/>
        <pc:sldMkLst>
          <pc:docMk/>
          <pc:sldMk cId="564699959" sldId="2147473683"/>
        </pc:sldMkLst>
      </pc:sldChg>
      <pc:sldChg chg="del">
        <pc:chgData name="Anh, Pham Thi Van" userId="20aa76f9-5216-4fcb-b6eb-5e1971717e71" providerId="ADAL" clId="{FF348EFB-B58F-47FC-86BE-FD7CAC592955}" dt="2025-05-17T22:16:37.920" v="0" actId="47"/>
        <pc:sldMkLst>
          <pc:docMk/>
          <pc:sldMk cId="4151065281" sldId="2147473684"/>
        </pc:sldMkLst>
      </pc:sldChg>
      <pc:sldChg chg="del">
        <pc:chgData name="Anh, Pham Thi Van" userId="20aa76f9-5216-4fcb-b6eb-5e1971717e71" providerId="ADAL" clId="{FF348EFB-B58F-47FC-86BE-FD7CAC592955}" dt="2025-05-17T22:16:37.920" v="0" actId="47"/>
        <pc:sldMkLst>
          <pc:docMk/>
          <pc:sldMk cId="0" sldId="2147473685"/>
        </pc:sldMkLst>
      </pc:sldChg>
      <pc:sldChg chg="del">
        <pc:chgData name="Anh, Pham Thi Van" userId="20aa76f9-5216-4fcb-b6eb-5e1971717e71" providerId="ADAL" clId="{FF348EFB-B58F-47FC-86BE-FD7CAC592955}" dt="2025-05-17T22:16:37.920" v="0" actId="47"/>
        <pc:sldMkLst>
          <pc:docMk/>
          <pc:sldMk cId="0" sldId="2147473686"/>
        </pc:sldMkLst>
      </pc:sldChg>
      <pc:sldChg chg="del">
        <pc:chgData name="Anh, Pham Thi Van" userId="20aa76f9-5216-4fcb-b6eb-5e1971717e71" providerId="ADAL" clId="{FF348EFB-B58F-47FC-86BE-FD7CAC592955}" dt="2025-05-17T22:16:37.920" v="0" actId="47"/>
        <pc:sldMkLst>
          <pc:docMk/>
          <pc:sldMk cId="1176112169" sldId="2147473687"/>
        </pc:sldMkLst>
      </pc:sldChg>
      <pc:sldChg chg="del">
        <pc:chgData name="Anh, Pham Thi Van" userId="20aa76f9-5216-4fcb-b6eb-5e1971717e71" providerId="ADAL" clId="{FF348EFB-B58F-47FC-86BE-FD7CAC592955}" dt="2025-05-17T22:16:41.509" v="1" actId="47"/>
        <pc:sldMkLst>
          <pc:docMk/>
          <pc:sldMk cId="113044850" sldId="2147473688"/>
        </pc:sldMkLst>
      </pc:sldChg>
      <pc:sldChg chg="del">
        <pc:chgData name="Anh, Pham Thi Van" userId="20aa76f9-5216-4fcb-b6eb-5e1971717e71" providerId="ADAL" clId="{FF348EFB-B58F-47FC-86BE-FD7CAC592955}" dt="2025-05-17T22:16:41.509" v="1" actId="47"/>
        <pc:sldMkLst>
          <pc:docMk/>
          <pc:sldMk cId="2043046058" sldId="2147473689"/>
        </pc:sldMkLst>
      </pc:sldChg>
      <pc:sldChg chg="del">
        <pc:chgData name="Anh, Pham Thi Van" userId="20aa76f9-5216-4fcb-b6eb-5e1971717e71" providerId="ADAL" clId="{FF348EFB-B58F-47FC-86BE-FD7CAC592955}" dt="2025-05-17T22:16:41.509" v="1" actId="47"/>
        <pc:sldMkLst>
          <pc:docMk/>
          <pc:sldMk cId="2203600781" sldId="2147473690"/>
        </pc:sldMkLst>
      </pc:sldChg>
      <pc:sldChg chg="del">
        <pc:chgData name="Anh, Pham Thi Van" userId="20aa76f9-5216-4fcb-b6eb-5e1971717e71" providerId="ADAL" clId="{FF348EFB-B58F-47FC-86BE-FD7CAC592955}" dt="2025-05-17T22:16:41.509" v="1" actId="47"/>
        <pc:sldMkLst>
          <pc:docMk/>
          <pc:sldMk cId="1370425847" sldId="2147473691"/>
        </pc:sldMkLst>
      </pc:sldChg>
      <pc:sldChg chg="del">
        <pc:chgData name="Anh, Pham Thi Van" userId="20aa76f9-5216-4fcb-b6eb-5e1971717e71" providerId="ADAL" clId="{FF348EFB-B58F-47FC-86BE-FD7CAC592955}" dt="2025-05-17T22:16:41.509" v="1" actId="47"/>
        <pc:sldMkLst>
          <pc:docMk/>
          <pc:sldMk cId="0" sldId="2147473692"/>
        </pc:sldMkLst>
      </pc:sldChg>
      <pc:sldChg chg="del">
        <pc:chgData name="Anh, Pham Thi Van" userId="20aa76f9-5216-4fcb-b6eb-5e1971717e71" providerId="ADAL" clId="{FF348EFB-B58F-47FC-86BE-FD7CAC592955}" dt="2025-05-17T22:16:41.509" v="1" actId="47"/>
        <pc:sldMkLst>
          <pc:docMk/>
          <pc:sldMk cId="0" sldId="2147473693"/>
        </pc:sldMkLst>
      </pc:sldChg>
      <pc:sldChg chg="del">
        <pc:chgData name="Anh, Pham Thi Van" userId="20aa76f9-5216-4fcb-b6eb-5e1971717e71" providerId="ADAL" clId="{FF348EFB-B58F-47FC-86BE-FD7CAC592955}" dt="2025-05-17T22:16:41.509" v="1" actId="47"/>
        <pc:sldMkLst>
          <pc:docMk/>
          <pc:sldMk cId="0" sldId="2147473694"/>
        </pc:sldMkLst>
      </pc:sldChg>
      <pc:sldChg chg="del">
        <pc:chgData name="Anh, Pham Thi Van" userId="20aa76f9-5216-4fcb-b6eb-5e1971717e71" providerId="ADAL" clId="{FF348EFB-B58F-47FC-86BE-FD7CAC592955}" dt="2025-05-17T22:16:41.509" v="1" actId="47"/>
        <pc:sldMkLst>
          <pc:docMk/>
          <pc:sldMk cId="370489185" sldId="2147473695"/>
        </pc:sldMkLst>
      </pc:sldChg>
      <pc:sldChg chg="del">
        <pc:chgData name="Anh, Pham Thi Van" userId="20aa76f9-5216-4fcb-b6eb-5e1971717e71" providerId="ADAL" clId="{FF348EFB-B58F-47FC-86BE-FD7CAC592955}" dt="2025-05-17T22:16:56.973" v="4" actId="47"/>
        <pc:sldMkLst>
          <pc:docMk/>
          <pc:sldMk cId="199968048" sldId="2147473697"/>
        </pc:sldMkLst>
      </pc:sldChg>
      <pc:sldChg chg="del">
        <pc:chgData name="Anh, Pham Thi Van" userId="20aa76f9-5216-4fcb-b6eb-5e1971717e71" providerId="ADAL" clId="{FF348EFB-B58F-47FC-86BE-FD7CAC592955}" dt="2025-05-17T22:16:53.731" v="3" actId="47"/>
        <pc:sldMkLst>
          <pc:docMk/>
          <pc:sldMk cId="1479231544" sldId="2147473698"/>
        </pc:sldMkLst>
      </pc:sldChg>
      <pc:sldChg chg="del">
        <pc:chgData name="Anh, Pham Thi Van" userId="20aa76f9-5216-4fcb-b6eb-5e1971717e71" providerId="ADAL" clId="{FF348EFB-B58F-47FC-86BE-FD7CAC592955}" dt="2025-05-17T22:16:56.973" v="4" actId="47"/>
        <pc:sldMkLst>
          <pc:docMk/>
          <pc:sldMk cId="2105699628" sldId="2147473699"/>
        </pc:sldMkLst>
      </pc:sldChg>
      <pc:sldChg chg="del">
        <pc:chgData name="Anh, Pham Thi Van" userId="20aa76f9-5216-4fcb-b6eb-5e1971717e71" providerId="ADAL" clId="{FF348EFB-B58F-47FC-86BE-FD7CAC592955}" dt="2025-05-17T22:16:56.973" v="4" actId="47"/>
        <pc:sldMkLst>
          <pc:docMk/>
          <pc:sldMk cId="2421673039" sldId="2147473700"/>
        </pc:sldMkLst>
      </pc:sldChg>
      <pc:sldChg chg="del">
        <pc:chgData name="Anh, Pham Thi Van" userId="20aa76f9-5216-4fcb-b6eb-5e1971717e71" providerId="ADAL" clId="{FF348EFB-B58F-47FC-86BE-FD7CAC592955}" dt="2025-05-17T22:16:44.126" v="2" actId="47"/>
        <pc:sldMkLst>
          <pc:docMk/>
          <pc:sldMk cId="3812886871" sldId="2147473701"/>
        </pc:sldMkLst>
      </pc:sldChg>
      <pc:sldChg chg="del">
        <pc:chgData name="Anh, Pham Thi Van" userId="20aa76f9-5216-4fcb-b6eb-5e1971717e71" providerId="ADAL" clId="{FF348EFB-B58F-47FC-86BE-FD7CAC592955}" dt="2025-05-17T22:16:44.126" v="2" actId="47"/>
        <pc:sldMkLst>
          <pc:docMk/>
          <pc:sldMk cId="16727764" sldId="2147473703"/>
        </pc:sldMkLst>
      </pc:sldChg>
      <pc:sldChg chg="del">
        <pc:chgData name="Anh, Pham Thi Van" userId="20aa76f9-5216-4fcb-b6eb-5e1971717e71" providerId="ADAL" clId="{FF348EFB-B58F-47FC-86BE-FD7CAC592955}" dt="2025-05-17T22:16:44.126" v="2" actId="47"/>
        <pc:sldMkLst>
          <pc:docMk/>
          <pc:sldMk cId="2320084900" sldId="2147473705"/>
        </pc:sldMkLst>
      </pc:sldChg>
      <pc:sldChg chg="del">
        <pc:chgData name="Anh, Pham Thi Van" userId="20aa76f9-5216-4fcb-b6eb-5e1971717e71" providerId="ADAL" clId="{FF348EFB-B58F-47FC-86BE-FD7CAC592955}" dt="2025-05-17T22:16:44.126" v="2" actId="47"/>
        <pc:sldMkLst>
          <pc:docMk/>
          <pc:sldMk cId="3036223978" sldId="2147473706"/>
        </pc:sldMkLst>
      </pc:sldChg>
      <pc:sldChg chg="del">
        <pc:chgData name="Anh, Pham Thi Van" userId="20aa76f9-5216-4fcb-b6eb-5e1971717e71" providerId="ADAL" clId="{FF348EFB-B58F-47FC-86BE-FD7CAC592955}" dt="2025-05-17T22:16:44.126" v="2" actId="47"/>
        <pc:sldMkLst>
          <pc:docMk/>
          <pc:sldMk cId="702174255" sldId="2147473707"/>
        </pc:sldMkLst>
      </pc:sldChg>
      <pc:sldChg chg="del">
        <pc:chgData name="Anh, Pham Thi Van" userId="20aa76f9-5216-4fcb-b6eb-5e1971717e71" providerId="ADAL" clId="{FF348EFB-B58F-47FC-86BE-FD7CAC592955}" dt="2025-05-17T22:16:44.126" v="2" actId="47"/>
        <pc:sldMkLst>
          <pc:docMk/>
          <pc:sldMk cId="4148927945" sldId="2147473708"/>
        </pc:sldMkLst>
      </pc:sldChg>
      <pc:sldChg chg="del">
        <pc:chgData name="Anh, Pham Thi Van" userId="20aa76f9-5216-4fcb-b6eb-5e1971717e71" providerId="ADAL" clId="{FF348EFB-B58F-47FC-86BE-FD7CAC592955}" dt="2025-05-17T22:16:44.126" v="2" actId="47"/>
        <pc:sldMkLst>
          <pc:docMk/>
          <pc:sldMk cId="638740827" sldId="2147473709"/>
        </pc:sldMkLst>
      </pc:sldChg>
      <pc:sldChg chg="del">
        <pc:chgData name="Anh, Pham Thi Van" userId="20aa76f9-5216-4fcb-b6eb-5e1971717e71" providerId="ADAL" clId="{FF348EFB-B58F-47FC-86BE-FD7CAC592955}" dt="2025-05-17T22:16:44.126" v="2" actId="47"/>
        <pc:sldMkLst>
          <pc:docMk/>
          <pc:sldMk cId="1693960542" sldId="2147473710"/>
        </pc:sldMkLst>
      </pc:sldChg>
      <pc:sldChg chg="del">
        <pc:chgData name="Anh, Pham Thi Van" userId="20aa76f9-5216-4fcb-b6eb-5e1971717e71" providerId="ADAL" clId="{FF348EFB-B58F-47FC-86BE-FD7CAC592955}" dt="2025-05-17T22:16:44.126" v="2" actId="47"/>
        <pc:sldMkLst>
          <pc:docMk/>
          <pc:sldMk cId="3517798409" sldId="2147473711"/>
        </pc:sldMkLst>
      </pc:sldChg>
      <pc:sldChg chg="del">
        <pc:chgData name="Anh, Pham Thi Van" userId="20aa76f9-5216-4fcb-b6eb-5e1971717e71" providerId="ADAL" clId="{FF348EFB-B58F-47FC-86BE-FD7CAC592955}" dt="2025-05-17T22:16:44.126" v="2" actId="47"/>
        <pc:sldMkLst>
          <pc:docMk/>
          <pc:sldMk cId="3234542071" sldId="2147473712"/>
        </pc:sldMkLst>
      </pc:sldChg>
      <pc:sldChg chg="del">
        <pc:chgData name="Anh, Pham Thi Van" userId="20aa76f9-5216-4fcb-b6eb-5e1971717e71" providerId="ADAL" clId="{FF348EFB-B58F-47FC-86BE-FD7CAC592955}" dt="2025-05-17T22:16:44.126" v="2" actId="47"/>
        <pc:sldMkLst>
          <pc:docMk/>
          <pc:sldMk cId="4010953798" sldId="2147473713"/>
        </pc:sldMkLst>
      </pc:sldChg>
      <pc:sldChg chg="del">
        <pc:chgData name="Anh, Pham Thi Van" userId="20aa76f9-5216-4fcb-b6eb-5e1971717e71" providerId="ADAL" clId="{FF348EFB-B58F-47FC-86BE-FD7CAC592955}" dt="2025-05-17T22:16:44.126" v="2" actId="47"/>
        <pc:sldMkLst>
          <pc:docMk/>
          <pc:sldMk cId="782501396" sldId="2147473714"/>
        </pc:sldMkLst>
      </pc:sldChg>
      <pc:sldChg chg="del">
        <pc:chgData name="Anh, Pham Thi Van" userId="20aa76f9-5216-4fcb-b6eb-5e1971717e71" providerId="ADAL" clId="{FF348EFB-B58F-47FC-86BE-FD7CAC592955}" dt="2025-05-17T22:16:44.126" v="2" actId="47"/>
        <pc:sldMkLst>
          <pc:docMk/>
          <pc:sldMk cId="2145677245" sldId="2147473715"/>
        </pc:sldMkLst>
      </pc:sldChg>
      <pc:sldChg chg="del">
        <pc:chgData name="Anh, Pham Thi Van" userId="20aa76f9-5216-4fcb-b6eb-5e1971717e71" providerId="ADAL" clId="{FF348EFB-B58F-47FC-86BE-FD7CAC592955}" dt="2025-05-17T22:16:44.126" v="2" actId="47"/>
        <pc:sldMkLst>
          <pc:docMk/>
          <pc:sldMk cId="1853481113" sldId="2147473716"/>
        </pc:sldMkLst>
      </pc:sldChg>
      <pc:sldChg chg="del">
        <pc:chgData name="Anh, Pham Thi Van" userId="20aa76f9-5216-4fcb-b6eb-5e1971717e71" providerId="ADAL" clId="{FF348EFB-B58F-47FC-86BE-FD7CAC592955}" dt="2025-05-17T22:16:44.126" v="2" actId="47"/>
        <pc:sldMkLst>
          <pc:docMk/>
          <pc:sldMk cId="4170566953" sldId="2147473717"/>
        </pc:sldMkLst>
      </pc:sldChg>
      <pc:sldChg chg="del">
        <pc:chgData name="Anh, Pham Thi Van" userId="20aa76f9-5216-4fcb-b6eb-5e1971717e71" providerId="ADAL" clId="{FF348EFB-B58F-47FC-86BE-FD7CAC592955}" dt="2025-05-17T22:16:44.126" v="2" actId="47"/>
        <pc:sldMkLst>
          <pc:docMk/>
          <pc:sldMk cId="277314394" sldId="2147473722"/>
        </pc:sldMkLst>
      </pc:sldChg>
      <pc:sldChg chg="del">
        <pc:chgData name="Anh, Pham Thi Van" userId="20aa76f9-5216-4fcb-b6eb-5e1971717e71" providerId="ADAL" clId="{FF348EFB-B58F-47FC-86BE-FD7CAC592955}" dt="2025-05-17T22:16:44.126" v="2" actId="47"/>
        <pc:sldMkLst>
          <pc:docMk/>
          <pc:sldMk cId="2374146405" sldId="2147473723"/>
        </pc:sldMkLst>
      </pc:sldChg>
      <pc:sldChg chg="del">
        <pc:chgData name="Anh, Pham Thi Van" userId="20aa76f9-5216-4fcb-b6eb-5e1971717e71" providerId="ADAL" clId="{FF348EFB-B58F-47FC-86BE-FD7CAC592955}" dt="2025-05-17T22:16:37.920" v="0" actId="47"/>
        <pc:sldMkLst>
          <pc:docMk/>
          <pc:sldMk cId="1535814780" sldId="2147473724"/>
        </pc:sldMkLst>
      </pc:sldChg>
      <pc:sldChg chg="del">
        <pc:chgData name="Anh, Pham Thi Van" userId="20aa76f9-5216-4fcb-b6eb-5e1971717e71" providerId="ADAL" clId="{FF348EFB-B58F-47FC-86BE-FD7CAC592955}" dt="2025-05-17T22:16:56.973" v="4" actId="47"/>
        <pc:sldMkLst>
          <pc:docMk/>
          <pc:sldMk cId="3377481100" sldId="2147473725"/>
        </pc:sldMkLst>
      </pc:sldChg>
      <pc:sldMasterChg chg="delSldLayout">
        <pc:chgData name="Anh, Pham Thi Van" userId="20aa76f9-5216-4fcb-b6eb-5e1971717e71" providerId="ADAL" clId="{FF348EFB-B58F-47FC-86BE-FD7CAC592955}" dt="2025-05-17T22:16:44.126" v="2" actId="47"/>
        <pc:sldMasterMkLst>
          <pc:docMk/>
          <pc:sldMasterMk cId="1392892421" sldId="2147483699"/>
        </pc:sldMasterMkLst>
        <pc:sldLayoutChg chg="del">
          <pc:chgData name="Anh, Pham Thi Van" userId="20aa76f9-5216-4fcb-b6eb-5e1971717e71" providerId="ADAL" clId="{FF348EFB-B58F-47FC-86BE-FD7CAC592955}" dt="2025-05-17T22:16:44.126" v="2" actId="47"/>
          <pc:sldLayoutMkLst>
            <pc:docMk/>
            <pc:sldMasterMk cId="1392892421" sldId="2147483699"/>
            <pc:sldLayoutMk cId="384030502" sldId="2147483766"/>
          </pc:sldLayoutMkLst>
        </pc:sldLayoutChg>
        <pc:sldLayoutChg chg="del">
          <pc:chgData name="Anh, Pham Thi Van" userId="20aa76f9-5216-4fcb-b6eb-5e1971717e71" providerId="ADAL" clId="{FF348EFB-B58F-47FC-86BE-FD7CAC592955}" dt="2025-05-17T22:16:44.126" v="2" actId="47"/>
          <pc:sldLayoutMkLst>
            <pc:docMk/>
            <pc:sldMasterMk cId="1392892421" sldId="2147483699"/>
            <pc:sldLayoutMk cId="735881950" sldId="2147483768"/>
          </pc:sldLayoutMkLst>
        </pc:sldLayoutChg>
      </pc:sldMasterChg>
    </pc:docChg>
  </pc:docChgLst>
  <pc:docChgLst>
    <pc:chgData name="Thanh, Vo_Van" userId="S::voth8@novartis.net::20c6ad12-97e6-475e-8568-a6eb539a8b35" providerId="AD" clId="Web-{2CA97DF1-8DBA-1F4B-AB12-20B2B728F128}"/>
    <pc:docChg chg="modSld">
      <pc:chgData name="Thanh, Vo_Van" userId="S::voth8@novartis.net::20c6ad12-97e6-475e-8568-a6eb539a8b35" providerId="AD" clId="Web-{2CA97DF1-8DBA-1F4B-AB12-20B2B728F128}" dt="2025-02-23T09:08:37.399" v="0"/>
      <pc:docMkLst>
        <pc:docMk/>
      </pc:docMkLst>
      <pc:sldChg chg="addSp">
        <pc:chgData name="Thanh, Vo_Van" userId="S::voth8@novartis.net::20c6ad12-97e6-475e-8568-a6eb539a8b35" providerId="AD" clId="Web-{2CA97DF1-8DBA-1F4B-AB12-20B2B728F128}" dt="2025-02-23T09:08:37.399" v="0"/>
        <pc:sldMkLst>
          <pc:docMk/>
          <pc:sldMk cId="1310602373" sldId="214747366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53523289681599"/>
          <c:y val="5.93568639181224E-2"/>
          <c:w val="0.81648176547499396"/>
          <c:h val="0.7485925233370192"/>
        </c:manualLayout>
      </c:layout>
      <c:barChart>
        <c:barDir val="col"/>
        <c:grouping val="clustered"/>
        <c:varyColors val="0"/>
        <c:ser>
          <c:idx val="0"/>
          <c:order val="0"/>
          <c:tx>
            <c:strRef>
              <c:f>Sheet1!$B$1</c:f>
              <c:strCache>
                <c:ptCount val="1"/>
                <c:pt idx="0">
                  <c:v>Col 1</c:v>
                </c:pt>
              </c:strCache>
            </c:strRef>
          </c:tx>
          <c:spPr>
            <a:solidFill>
              <a:srgbClr val="F29696"/>
            </a:solidFill>
          </c:spPr>
          <c:invertIfNegative val="0"/>
          <c:dPt>
            <c:idx val="0"/>
            <c:invertIfNegative val="0"/>
            <c:bubble3D val="0"/>
            <c:spPr>
              <a:solidFill>
                <a:srgbClr val="C00000"/>
              </a:solidFill>
            </c:spPr>
            <c:extLst>
              <c:ext xmlns:c16="http://schemas.microsoft.com/office/drawing/2014/chart" uri="{C3380CC4-5D6E-409C-BE32-E72D297353CC}">
                <c16:uniqueId val="{00000001-FF66-46D4-9A80-A032486E7CCC}"/>
              </c:ext>
            </c:extLst>
          </c:dPt>
          <c:dPt>
            <c:idx val="1"/>
            <c:invertIfNegative val="0"/>
            <c:bubble3D val="0"/>
            <c:spPr>
              <a:solidFill>
                <a:srgbClr val="C00000"/>
              </a:solidFill>
            </c:spPr>
            <c:extLst>
              <c:ext xmlns:c16="http://schemas.microsoft.com/office/drawing/2014/chart" uri="{C3380CC4-5D6E-409C-BE32-E72D297353CC}">
                <c16:uniqueId val="{00000003-FF66-46D4-9A80-A032486E7CCC}"/>
              </c:ext>
            </c:extLst>
          </c:dPt>
          <c:dPt>
            <c:idx val="2"/>
            <c:invertIfNegative val="0"/>
            <c:bubble3D val="0"/>
            <c:spPr>
              <a:solidFill>
                <a:srgbClr val="92D050"/>
              </a:solidFill>
            </c:spPr>
            <c:extLst>
              <c:ext xmlns:c16="http://schemas.microsoft.com/office/drawing/2014/chart" uri="{C3380CC4-5D6E-409C-BE32-E72D297353CC}">
                <c16:uniqueId val="{00000005-FF66-46D4-9A80-A032486E7CCC}"/>
              </c:ext>
            </c:extLst>
          </c:dPt>
          <c:dPt>
            <c:idx val="3"/>
            <c:invertIfNegative val="0"/>
            <c:bubble3D val="0"/>
            <c:spPr>
              <a:gradFill>
                <a:gsLst>
                  <a:gs pos="0">
                    <a:srgbClr val="C00000"/>
                  </a:gs>
                  <a:gs pos="100000">
                    <a:srgbClr val="92D050"/>
                  </a:gs>
                </a:gsLst>
                <a:lin ang="5400000" scaled="1"/>
              </a:gradFill>
            </c:spPr>
            <c:extLst>
              <c:ext xmlns:c16="http://schemas.microsoft.com/office/drawing/2014/chart" uri="{C3380CC4-5D6E-409C-BE32-E72D297353CC}">
                <c16:uniqueId val="{00000007-FF66-46D4-9A80-A032486E7CCC}"/>
              </c:ext>
            </c:extLst>
          </c:dPt>
          <c:dLbls>
            <c:dLbl>
              <c:idx val="0"/>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66-46D4-9A80-A032486E7CCC}"/>
                </c:ext>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66-46D4-9A80-A032486E7CCC}"/>
                </c:ext>
              </c:extLst>
            </c:dLbl>
            <c:dLbl>
              <c:idx val="2"/>
              <c:layout>
                <c:manualLayout>
                  <c:x val="1.4261219958655938E-3"/>
                  <c:y val="0"/>
                </c:manualLayout>
              </c:layout>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F66-46D4-9A80-A032486E7CCC}"/>
                </c:ext>
              </c:extLst>
            </c:dLbl>
            <c:dLbl>
              <c:idx val="3"/>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F66-46D4-9A80-A032486E7CCC}"/>
                </c:ext>
              </c:extLst>
            </c:dLbl>
            <c:numFmt formatCode="#,##0" sourceLinked="0"/>
            <c:spPr>
              <a:noFill/>
              <a:ln>
                <a:noFill/>
              </a:ln>
              <a:effectLst/>
            </c:spPr>
            <c:txPr>
              <a:bodyPr rot="0"/>
              <a:lstStyle/>
              <a:p>
                <a:pPr>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Tử vong TM/Nhập viện do suy tim</c:v>
                </c:pt>
                <c:pt idx="1">
                  <c:v>Nhập viện do suy tim</c:v>
                </c:pt>
                <c:pt idx="2">
                  <c:v>Biến cố thận</c:v>
                </c:pt>
                <c:pt idx="3">
                  <c:v>Biến cố tim-thận</c:v>
                </c:pt>
              </c:strCache>
            </c:strRef>
          </c:cat>
          <c:val>
            <c:numRef>
              <c:f>Sheet1!$B$2:$B$5</c:f>
              <c:numCache>
                <c:formatCode>0</c:formatCode>
                <c:ptCount val="4"/>
                <c:pt idx="0">
                  <c:v>-17</c:v>
                </c:pt>
                <c:pt idx="1">
                  <c:v>-27</c:v>
                </c:pt>
                <c:pt idx="2">
                  <c:v>-47</c:v>
                </c:pt>
                <c:pt idx="3">
                  <c:v>-24</c:v>
                </c:pt>
              </c:numCache>
            </c:numRef>
          </c:val>
          <c:extLst>
            <c:ext xmlns:c16="http://schemas.microsoft.com/office/drawing/2014/chart" uri="{C3380CC4-5D6E-409C-BE32-E72D297353CC}">
              <c16:uniqueId val="{00000008-FF66-46D4-9A80-A032486E7CCC}"/>
            </c:ext>
          </c:extLst>
        </c:ser>
        <c:dLbls>
          <c:showLegendKey val="0"/>
          <c:showVal val="0"/>
          <c:showCatName val="0"/>
          <c:showSerName val="0"/>
          <c:showPercent val="0"/>
          <c:showBubbleSize val="0"/>
        </c:dLbls>
        <c:gapWidth val="100"/>
        <c:axId val="295683856"/>
        <c:axId val="295686600"/>
      </c:barChart>
      <c:catAx>
        <c:axId val="295683856"/>
        <c:scaling>
          <c:orientation val="minMax"/>
        </c:scaling>
        <c:delete val="0"/>
        <c:axPos val="b"/>
        <c:numFmt formatCode="General" sourceLinked="1"/>
        <c:majorTickMark val="none"/>
        <c:minorTickMark val="none"/>
        <c:tickLblPos val="high"/>
        <c:spPr>
          <a:ln w="28575">
            <a:solidFill>
              <a:schemeClr val="tx1"/>
            </a:solidFill>
          </a:ln>
        </c:spPr>
        <c:txPr>
          <a:bodyPr rot="0"/>
          <a:lstStyle/>
          <a:p>
            <a:pPr>
              <a:defRPr sz="1400" b="0"/>
            </a:pPr>
            <a:endParaRPr lang="en-VN"/>
          </a:p>
        </c:txPr>
        <c:crossAx val="295686600"/>
        <c:crosses val="autoZero"/>
        <c:auto val="1"/>
        <c:lblAlgn val="ctr"/>
        <c:lblOffset val="100"/>
        <c:noMultiLvlLbl val="0"/>
      </c:catAx>
      <c:valAx>
        <c:axId val="295686600"/>
        <c:scaling>
          <c:orientation val="minMax"/>
        </c:scaling>
        <c:delete val="0"/>
        <c:axPos val="l"/>
        <c:title>
          <c:tx>
            <c:rich>
              <a:bodyPr rot="-5400000" vert="horz"/>
              <a:lstStyle/>
              <a:p>
                <a:pPr>
                  <a:defRPr sz="1100"/>
                </a:pPr>
                <a:r>
                  <a:rPr lang="en-GB" sz="1100" dirty="0"/>
                  <a:t>Relative risk reduction (%)</a:t>
                </a:r>
              </a:p>
            </c:rich>
          </c:tx>
          <c:layout>
            <c:manualLayout>
              <c:xMode val="edge"/>
              <c:yMode val="edge"/>
              <c:x val="4.5859703957286412E-2"/>
              <c:y val="0.26966313563134908"/>
            </c:manualLayout>
          </c:layout>
          <c:overlay val="0"/>
        </c:title>
        <c:numFmt formatCode="0" sourceLinked="0"/>
        <c:majorTickMark val="out"/>
        <c:minorTickMark val="none"/>
        <c:tickLblPos val="nextTo"/>
        <c:spPr>
          <a:ln w="28575">
            <a:solidFill>
              <a:schemeClr val="tx1"/>
            </a:solidFill>
          </a:ln>
        </c:spPr>
        <c:crossAx val="295683856"/>
        <c:crosses val="autoZero"/>
        <c:crossBetween val="between"/>
        <c:majorUnit val="10"/>
      </c:valAx>
    </c:plotArea>
    <c:plotVisOnly val="1"/>
    <c:dispBlanksAs val="gap"/>
    <c:showDLblsOverMax val="0"/>
  </c:chart>
  <c:txPr>
    <a:bodyPr/>
    <a:lstStyle/>
    <a:p>
      <a:pPr>
        <a:defRPr sz="160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V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710"/>
          </a:xfrm>
          <a:prstGeom prst="rect">
            <a:avLst/>
          </a:prstGeom>
        </p:spPr>
        <p:txBody>
          <a:bodyPr vert="horz" lIns="80284" tIns="40142" rIns="80284" bIns="40142" rtlCol="0"/>
          <a:lstStyle>
            <a:lvl1pPr algn="l">
              <a:defRPr sz="1100"/>
            </a:lvl1pPr>
          </a:lstStyle>
          <a:p>
            <a:endParaRPr lang="en-US"/>
          </a:p>
        </p:txBody>
      </p:sp>
      <p:sp>
        <p:nvSpPr>
          <p:cNvPr id="3" name="Date Placeholder 2"/>
          <p:cNvSpPr>
            <a:spLocks noGrp="1"/>
          </p:cNvSpPr>
          <p:nvPr>
            <p:ph type="dt" sz="quarter" idx="1"/>
          </p:nvPr>
        </p:nvSpPr>
        <p:spPr>
          <a:xfrm>
            <a:off x="3850246" y="0"/>
            <a:ext cx="2945659" cy="498710"/>
          </a:xfrm>
          <a:prstGeom prst="rect">
            <a:avLst/>
          </a:prstGeom>
        </p:spPr>
        <p:txBody>
          <a:bodyPr vert="horz" lIns="80284" tIns="40142" rIns="80284" bIns="40142" rtlCol="0"/>
          <a:lstStyle>
            <a:lvl1pPr algn="r">
              <a:defRPr sz="1100"/>
            </a:lvl1pPr>
          </a:lstStyle>
          <a:p>
            <a:fld id="{994153FB-F778-4E10-A1C8-26002476DAD4}" type="datetimeFigureOut">
              <a:rPr lang="en-US" smtClean="0"/>
              <a:t>9/11/25</a:t>
            </a:fld>
            <a:endParaRPr lang="en-US"/>
          </a:p>
        </p:txBody>
      </p:sp>
      <p:sp>
        <p:nvSpPr>
          <p:cNvPr id="4" name="Footer Placeholder 3"/>
          <p:cNvSpPr>
            <a:spLocks noGrp="1"/>
          </p:cNvSpPr>
          <p:nvPr>
            <p:ph type="ftr" sz="quarter" idx="2"/>
          </p:nvPr>
        </p:nvSpPr>
        <p:spPr>
          <a:xfrm>
            <a:off x="0" y="9429518"/>
            <a:ext cx="2945659" cy="498708"/>
          </a:xfrm>
          <a:prstGeom prst="rect">
            <a:avLst/>
          </a:prstGeom>
        </p:spPr>
        <p:txBody>
          <a:bodyPr vert="horz" lIns="80284" tIns="40142" rIns="80284" bIns="40142" rtlCol="0" anchor="b"/>
          <a:lstStyle>
            <a:lvl1pPr algn="l">
              <a:defRPr sz="1100"/>
            </a:lvl1pPr>
          </a:lstStyle>
          <a:p>
            <a:endParaRPr lang="en-US"/>
          </a:p>
        </p:txBody>
      </p:sp>
      <p:sp>
        <p:nvSpPr>
          <p:cNvPr id="5" name="Slide Number Placeholder 4"/>
          <p:cNvSpPr>
            <a:spLocks noGrp="1"/>
          </p:cNvSpPr>
          <p:nvPr>
            <p:ph type="sldNum" sz="quarter" idx="3"/>
          </p:nvPr>
        </p:nvSpPr>
        <p:spPr>
          <a:xfrm>
            <a:off x="3850246" y="9429518"/>
            <a:ext cx="2945659" cy="498708"/>
          </a:xfrm>
          <a:prstGeom prst="rect">
            <a:avLst/>
          </a:prstGeom>
        </p:spPr>
        <p:txBody>
          <a:bodyPr vert="horz" lIns="80284" tIns="40142" rIns="80284" bIns="40142" rtlCol="0" anchor="b"/>
          <a:lstStyle>
            <a:lvl1pPr algn="r">
              <a:defRPr sz="1100"/>
            </a:lvl1pPr>
          </a:lstStyle>
          <a:p>
            <a:fld id="{3FE9FA12-34D8-47F3-B02A-29A2E062830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F8202FD-5440-1243-9E36-E933C2839673}" type="datetimeFigureOut">
              <a:rPr lang="en-US" smtClean="0"/>
              <a:t>9/11/25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474E0BB-FC8C-3F4B-B233-7763A34A78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Trên</a:t>
            </a:r>
            <a:r>
              <a:rPr lang="en-US"/>
              <a:t> </a:t>
            </a:r>
            <a:r>
              <a:rPr lang="en-US" err="1"/>
              <a:t>thế</a:t>
            </a:r>
            <a:r>
              <a:rPr lang="en-US"/>
              <a:t> </a:t>
            </a:r>
            <a:r>
              <a:rPr lang="en-US" err="1"/>
              <a:t>giới</a:t>
            </a:r>
            <a:r>
              <a:rPr lang="en-US"/>
              <a:t> </a:t>
            </a:r>
            <a:r>
              <a:rPr lang="en-US" err="1"/>
              <a:t>có</a:t>
            </a:r>
            <a:r>
              <a:rPr lang="en-US"/>
              <a:t> </a:t>
            </a:r>
          </a:p>
        </p:txBody>
      </p:sp>
      <p:sp>
        <p:nvSpPr>
          <p:cNvPr id="4" name="Slide Number Placeholder 3"/>
          <p:cNvSpPr>
            <a:spLocks noGrp="1"/>
          </p:cNvSpPr>
          <p:nvPr>
            <p:ph type="sldNum" sz="quarter" idx="5"/>
          </p:nvPr>
        </p:nvSpPr>
        <p:spPr/>
        <p:txBody>
          <a:bodyPr/>
          <a:lstStyle/>
          <a:p>
            <a:fld id="{7474E0BB-FC8C-3F4B-B233-7763A34A784F}" type="slidenum">
              <a:rPr lang="en-US" smtClean="0"/>
              <a:t>4</a:t>
            </a:fld>
            <a:endParaRPr lang="en-US"/>
          </a:p>
        </p:txBody>
      </p:sp>
    </p:spTree>
    <p:extLst>
      <p:ext uri="{BB962C8B-B14F-4D97-AF65-F5344CB8AC3E}">
        <p14:creationId xmlns:p14="http://schemas.microsoft.com/office/powerpoint/2010/main" val="320220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1" i="0" u="none" strike="noStrike" dirty="0">
                <a:solidFill>
                  <a:srgbClr val="000000"/>
                </a:solidFill>
                <a:effectLst/>
              </a:rPr>
              <a:t>Hình 6.2</a:t>
            </a:r>
            <a:r>
              <a:rPr lang="vi-VN" b="0" i="0" u="none" strike="noStrike" dirty="0">
                <a:solidFill>
                  <a:srgbClr val="000000"/>
                </a:solidFill>
                <a:effectLst/>
              </a:rPr>
              <a:t> – Mục tiêu A1C cá nhân hóa cho người trưởng thành không mang thai. Lựa chọn mục tiêu đường huyết dựa trên tình trạng sức khỏe và chức năng cá nhân như mô tả ở đầu hình. Cân nhắc điều chỉnh mục tiêu khắt khe hơn hoặc linh hoạt hơn tùy theo các yếu tố được liệt kê trong bảng.</a:t>
            </a:r>
          </a:p>
          <a:p>
            <a:pPr algn="l"/>
            <a:r>
              <a:rPr lang="vi-VN" b="0" i="0" u="none" strike="noStrike" dirty="0">
                <a:solidFill>
                  <a:srgbClr val="000000"/>
                </a:solidFill>
                <a:effectLst/>
              </a:rPr>
              <a:t>Người cao tuổi được phân loại là:</a:t>
            </a:r>
          </a:p>
          <a:p>
            <a:pPr algn="l">
              <a:buFont typeface="Arial" panose="020B0604020202020204" pitchFamily="34" charset="0"/>
              <a:buChar char="•"/>
            </a:pPr>
            <a:r>
              <a:rPr lang="vi-VN" b="1" i="0" u="none" strike="noStrike" dirty="0">
                <a:solidFill>
                  <a:srgbClr val="000000"/>
                </a:solidFill>
                <a:effectLst/>
              </a:rPr>
              <a:t>Khỏe mạnh</a:t>
            </a:r>
            <a:r>
              <a:rPr lang="vi-VN" b="0" i="0" u="none" strike="noStrike" dirty="0">
                <a:solidFill>
                  <a:srgbClr val="000000"/>
                </a:solidFill>
                <a:effectLst/>
              </a:rPr>
              <a:t> (có ít bệnh mãn tính đồng thời, chức năng nhận thức và vận động còn nguyên vẹn),</a:t>
            </a:r>
          </a:p>
          <a:p>
            <a:pPr algn="l">
              <a:buFont typeface="Arial" panose="020B0604020202020204" pitchFamily="34" charset="0"/>
              <a:buChar char="•"/>
            </a:pPr>
            <a:r>
              <a:rPr lang="vi-VN" b="1" i="0" u="none" strike="noStrike" dirty="0">
                <a:solidFill>
                  <a:srgbClr val="000000"/>
                </a:solidFill>
                <a:effectLst/>
              </a:rPr>
              <a:t>Sức khỏe phức tạp/trung bình</a:t>
            </a:r>
            <a:r>
              <a:rPr lang="vi-VN" b="0" i="0" u="none" strike="noStrike" dirty="0">
                <a:solidFill>
                  <a:srgbClr val="000000"/>
                </a:solidFill>
                <a:effectLst/>
              </a:rPr>
              <a:t> (có nhiều bệnh mãn tính đồng thời, có từ hai trở lên suy giảm chức năng trong các hoạt động sinh hoạt hằng ngày hoặc suy giảm nhận thức mức độ nhẹ đến trung bình),</a:t>
            </a:r>
          </a:p>
          <a:p>
            <a:pPr algn="l">
              <a:buFont typeface="Arial" panose="020B0604020202020204" pitchFamily="34" charset="0"/>
              <a:buChar char="•"/>
            </a:pPr>
            <a:r>
              <a:rPr lang="vi-VN" b="1" i="0" u="none" strike="noStrike" dirty="0">
                <a:solidFill>
                  <a:srgbClr val="000000"/>
                </a:solidFill>
                <a:effectLst/>
              </a:rPr>
              <a:t>Sức khỏe rất phức tạp/kém</a:t>
            </a:r>
            <a:r>
              <a:rPr lang="vi-VN" b="0" i="0" u="none" strike="noStrike" dirty="0">
                <a:solidFill>
                  <a:srgbClr val="000000"/>
                </a:solidFill>
                <a:effectLst/>
              </a:rPr>
              <a:t> (đang được chăm sóc dài hạn hoặc bệnh mãn tính giai đoạn cuối, suy giảm nhận thức mức độ trung bình đến nặng, hoặc có từ hai trở lên suy giảm chức năng trong các hoạt động sinh hoạt hằng ngày).</a:t>
            </a:r>
          </a:p>
          <a:p>
            <a:pPr algn="l"/>
            <a:r>
              <a:rPr lang="vi-VN" b="0" i="0" u="none" strike="noStrike" dirty="0">
                <a:solidFill>
                  <a:srgbClr val="000000"/>
                </a:solidFill>
                <a:effectLst/>
              </a:rPr>
              <a:t>Lựa chọn mục tiêu đường huyết sao cho tránh được tình trạng hạ đường huyết có triệu chứng và tăng đường huyết ở tất cả các cá nhân. Cân nhắc các nguồn lực và hệ thống hỗ trợ của từng cá nhân để đạt được mục tiêu đường huyết một cách an toàn. Kết hợp sở thích và mục tiêu của người bệnh tiểu đường thông qua quá trình ra quyết định chung.</a:t>
            </a:r>
          </a:p>
          <a:p>
            <a:endParaRPr lang="en-VN" dirty="0"/>
          </a:p>
        </p:txBody>
      </p:sp>
      <p:sp>
        <p:nvSpPr>
          <p:cNvPr id="4" name="Slide Number Placeholder 3"/>
          <p:cNvSpPr>
            <a:spLocks noGrp="1"/>
          </p:cNvSpPr>
          <p:nvPr>
            <p:ph type="sldNum" sz="quarter" idx="5"/>
          </p:nvPr>
        </p:nvSpPr>
        <p:spPr/>
        <p:txBody>
          <a:bodyPr/>
          <a:lstStyle/>
          <a:p>
            <a:fld id="{4CC0286E-7689-4E8F-AD6D-63216A268C29}" type="slidenum">
              <a:rPr lang="en-US" smtClean="0"/>
              <a:pPr/>
              <a:t>15</a:t>
            </a:fld>
            <a:endParaRPr lang="en-US" dirty="0"/>
          </a:p>
        </p:txBody>
      </p:sp>
    </p:spTree>
    <p:extLst>
      <p:ext uri="{BB962C8B-B14F-4D97-AF65-F5344CB8AC3E}">
        <p14:creationId xmlns:p14="http://schemas.microsoft.com/office/powerpoint/2010/main" val="29667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Metformin + SU</a:t>
            </a:r>
          </a:p>
          <a:p>
            <a:r>
              <a:rPr lang="en-US" dirty="0"/>
              <a:t>Metformin + DDP4i</a:t>
            </a:r>
          </a:p>
          <a:p>
            <a:r>
              <a:rPr lang="en-US" dirty="0"/>
              <a:t>Metformin + SGLT2i</a:t>
            </a:r>
          </a:p>
          <a:p>
            <a:r>
              <a:rPr lang="en-US" dirty="0"/>
              <a:t>Metformin + GLP-1a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BAF7-E895-4DA6-98B0-C93B906102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8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solidFill>
                  <a:srgbClr val="FFFFFF"/>
                </a:solidFill>
                <a:cs typeface="Arial" panose="020B0604020202020204" pitchFamily="34" charset="0"/>
                <a:sym typeface="+mn-ea"/>
              </a:rPr>
              <a:t>Overall AEs, drug-related AEs and SAEs were all reported with a lower frequency in elderly patients receiving vildagliptin (133.9, 14.5 and 8.8 events per 100 SYE, respectively) than in elderly patients receiving comparators (200.6, 21.8 and 16.5 events per 100 SYE, respectively), and the incidence of discontinuations due to AEs was similar in the 2 treatment groups (7.2 vs 7.5 events per 100 SYE, respectively). The incidences of AEs, drug-related AEs, SAEs and discontinuations due to AEs were overall comparable between younger and older patients. The most notable difference was a higher incidence of SAEs in the comparator group in patients ≥75 years vs &lt;75 years.</a:t>
            </a:r>
            <a:endParaRPr lang="en-US">
              <a:solidFill>
                <a:srgbClr val="FFFFFF"/>
              </a:solidFill>
              <a:cs typeface="Arial" panose="020B0604020202020204" pitchFamily="34" charset="0"/>
            </a:endParaRPr>
          </a:p>
          <a:p>
            <a:pPr eaLnBrk="1" hangingPunct="1"/>
            <a:endParaRPr lang="en-US">
              <a:solidFill>
                <a:srgbClr val="FFFFFF"/>
              </a:solidFill>
              <a:cs typeface="Arial" panose="020B0604020202020204" pitchFamily="34" charset="0"/>
            </a:endParaRPr>
          </a:p>
          <a:p>
            <a:pPr eaLnBrk="1" hangingPunct="1"/>
            <a:r>
              <a:rPr lang="en-GB" baseline="30000">
                <a:solidFill>
                  <a:srgbClr val="FFFFFF"/>
                </a:solidFill>
                <a:cs typeface="Arial" panose="020B0604020202020204" pitchFamily="34" charset="0"/>
                <a:sym typeface="+mn-ea"/>
              </a:rPr>
              <a:t>1</a:t>
            </a:r>
            <a:r>
              <a:rPr lang="en-GB">
                <a:solidFill>
                  <a:srgbClr val="FFFFFF"/>
                </a:solidFill>
                <a:cs typeface="Arial" panose="020B0604020202020204" pitchFamily="34" charset="0"/>
                <a:sym typeface="+mn-ea"/>
              </a:rPr>
              <a:t>Efficacy pool: all randomised, double-blind, controlled, parallel-group studies with duration ≥24 weeks and with patients ≥75 years. Only includes studies with the approved dose of 50 mg twice daily. </a:t>
            </a:r>
            <a:r>
              <a:rPr lang="en-GB" baseline="30000">
                <a:solidFill>
                  <a:srgbClr val="FFFFFF"/>
                </a:solidFill>
                <a:cs typeface="Arial" panose="020B0604020202020204" pitchFamily="34" charset="0"/>
                <a:sym typeface="+mn-ea"/>
              </a:rPr>
              <a:t>2</a:t>
            </a:r>
            <a:r>
              <a:rPr lang="en-GB">
                <a:solidFill>
                  <a:srgbClr val="FFFFFF"/>
                </a:solidFill>
                <a:cs typeface="Arial" panose="020B0604020202020204" pitchFamily="34" charset="0"/>
                <a:sym typeface="+mn-ea"/>
              </a:rPr>
              <a:t>Safety pool: a pool of 38 Phase II and III studies (monotherapy and add-on therapy). </a:t>
            </a:r>
            <a:endParaRPr lang="en-GB">
              <a:solidFill>
                <a:srgbClr val="FFFFFF"/>
              </a:solidFill>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51B7CE3-4231-491A-A521-631C7DB3EEC6}" type="slidenum">
              <a:rPr lang="en-US" smtClean="0"/>
              <a:t>29</a:t>
            </a:fld>
            <a:endParaRPr lang="en-US"/>
          </a:p>
        </p:txBody>
      </p:sp>
    </p:spTree>
    <p:extLst>
      <p:ext uri="{BB962C8B-B14F-4D97-AF65-F5344CB8AC3E}">
        <p14:creationId xmlns:p14="http://schemas.microsoft.com/office/powerpoint/2010/main" val="100143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a:t>
            </a:r>
            <a:r>
              <a:rPr lang="en-US" err="1"/>
              <a:t>mpsevents.be</a:t>
            </a:r>
            <a:r>
              <a:rPr lang="en-US"/>
              <a:t>/congres_endo_2016/</a:t>
            </a:r>
            <a:r>
              <a:rPr lang="en-US" err="1"/>
              <a:t>fr</a:t>
            </a:r>
            <a:r>
              <a:rPr lang="en-US"/>
              <a:t>/pdf/presentation/03_Paquot_DPP4i.pdf</a:t>
            </a:r>
          </a:p>
          <a:p>
            <a:endParaRPr lang="en-US"/>
          </a:p>
        </p:txBody>
      </p:sp>
      <p:sp>
        <p:nvSpPr>
          <p:cNvPr id="4" name="Slide Number Placeholder 3"/>
          <p:cNvSpPr>
            <a:spLocks noGrp="1"/>
          </p:cNvSpPr>
          <p:nvPr>
            <p:ph type="sldNum" sz="quarter" idx="5"/>
          </p:nvPr>
        </p:nvSpPr>
        <p:spPr/>
        <p:txBody>
          <a:bodyPr/>
          <a:lstStyle/>
          <a:p>
            <a:fld id="{751B7CE3-4231-491A-A521-631C7DB3EEC6}" type="slidenum">
              <a:rPr lang="en-US" smtClean="0"/>
              <a:t>32</a:t>
            </a:fld>
            <a:endParaRPr lang="en-US"/>
          </a:p>
        </p:txBody>
      </p:sp>
    </p:spTree>
    <p:extLst>
      <p:ext uri="{BB962C8B-B14F-4D97-AF65-F5344CB8AC3E}">
        <p14:creationId xmlns:p14="http://schemas.microsoft.com/office/powerpoint/2010/main" val="24877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2BEFD-32C9-8349-9DE6-C5306EEB4D0D}" type="slidenum">
              <a:rPr lang="en-US" altLang="en-US" smtClean="0"/>
              <a:pPr/>
              <a:t>33</a:t>
            </a:fld>
            <a:endParaRPr lang="en-US" altLang="en-US"/>
          </a:p>
        </p:txBody>
      </p:sp>
    </p:spTree>
    <p:extLst>
      <p:ext uri="{BB962C8B-B14F-4D97-AF65-F5344CB8AC3E}">
        <p14:creationId xmlns:p14="http://schemas.microsoft.com/office/powerpoint/2010/main" val="237199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dirty="0"/>
              <a:t> </a:t>
            </a:r>
            <a:r>
              <a:rPr lang="en-US" dirty="0" err="1"/>
              <a:t>sao</a:t>
            </a:r>
            <a:r>
              <a:rPr lang="en-US" dirty="0"/>
              <a:t> ADA </a:t>
            </a:r>
            <a:r>
              <a:rPr lang="en-US" dirty="0" err="1"/>
              <a:t>lại</a:t>
            </a:r>
            <a:r>
              <a:rPr lang="en-US" dirty="0"/>
              <a:t> </a:t>
            </a:r>
            <a:r>
              <a:rPr lang="en-US" dirty="0" err="1"/>
              <a:t>khuyến</a:t>
            </a:r>
            <a:r>
              <a:rPr lang="en-US" dirty="0"/>
              <a:t> </a:t>
            </a:r>
            <a:r>
              <a:rPr lang="en-US" dirty="0" err="1"/>
              <a:t>cáo</a:t>
            </a:r>
            <a:r>
              <a:rPr lang="en-US" dirty="0"/>
              <a:t> </a:t>
            </a:r>
            <a:r>
              <a:rPr lang="en-US" dirty="0" err="1"/>
              <a:t>như</a:t>
            </a:r>
            <a:r>
              <a:rPr lang="en-US" dirty="0"/>
              <a:t> </a:t>
            </a:r>
            <a:r>
              <a:rPr lang="en-US" dirty="0" err="1"/>
              <a:t>vậy</a:t>
            </a:r>
            <a:r>
              <a:rPr lang="en-US" dirty="0"/>
              <a:t>, </a:t>
            </a:r>
            <a:r>
              <a:rPr lang="en-US" dirty="0" err="1"/>
              <a:t>đó</a:t>
            </a:r>
            <a:r>
              <a:rPr lang="en-US" dirty="0"/>
              <a:t> </a:t>
            </a:r>
            <a:r>
              <a:rPr lang="en-US" dirty="0" err="1"/>
              <a:t>là</a:t>
            </a:r>
            <a:r>
              <a:rPr lang="en-US" dirty="0"/>
              <a:t> </a:t>
            </a:r>
            <a:r>
              <a:rPr lang="en-US" dirty="0" err="1"/>
              <a:t>vì</a:t>
            </a:r>
            <a:r>
              <a:rPr lang="en-US" dirty="0"/>
              <a:t> </a:t>
            </a:r>
            <a:r>
              <a:rPr lang="en-US" dirty="0" err="1"/>
              <a:t>các</a:t>
            </a:r>
            <a:r>
              <a:rPr lang="en-US" dirty="0"/>
              <a:t> SGLT2i </a:t>
            </a:r>
            <a:r>
              <a:rPr lang="en-US" dirty="0" err="1"/>
              <a:t>đã</a:t>
            </a:r>
            <a:r>
              <a:rPr lang="en-US" dirty="0"/>
              <a:t> </a:t>
            </a:r>
            <a:r>
              <a:rPr lang="en-US" dirty="0" err="1"/>
              <a:t>chứng</a:t>
            </a:r>
            <a:r>
              <a:rPr lang="en-US" dirty="0"/>
              <a:t> </a:t>
            </a:r>
            <a:r>
              <a:rPr lang="en-US" dirty="0" err="1"/>
              <a:t>minh</a:t>
            </a:r>
            <a:r>
              <a:rPr lang="en-US" dirty="0"/>
              <a:t> </a:t>
            </a:r>
            <a:r>
              <a:rPr lang="en-US" dirty="0" err="1"/>
              <a:t>hiệu</a:t>
            </a:r>
            <a:r>
              <a:rPr lang="en-US" dirty="0"/>
              <a:t> </a:t>
            </a:r>
            <a:r>
              <a:rPr lang="en-US" dirty="0" err="1"/>
              <a:t>quả</a:t>
            </a:r>
            <a:r>
              <a:rPr lang="en-US" dirty="0"/>
              <a:t> </a:t>
            </a:r>
            <a:r>
              <a:rPr lang="en-US" dirty="0" err="1"/>
              <a:t>bảo</a:t>
            </a:r>
            <a:r>
              <a:rPr lang="en-US" dirty="0"/>
              <a:t> </a:t>
            </a:r>
            <a:r>
              <a:rPr lang="en-US" dirty="0" err="1"/>
              <a:t>vệ</a:t>
            </a:r>
            <a:r>
              <a:rPr lang="en-US" dirty="0"/>
              <a:t> </a:t>
            </a:r>
            <a:r>
              <a:rPr lang="en-US" dirty="0" err="1"/>
              <a:t>tim</a:t>
            </a:r>
            <a:r>
              <a:rPr lang="en-US" dirty="0"/>
              <a:t> – </a:t>
            </a:r>
            <a:r>
              <a:rPr lang="en-US" dirty="0" err="1"/>
              <a:t>thận</a:t>
            </a:r>
            <a:r>
              <a:rPr lang="en-US" dirty="0"/>
              <a:t> </a:t>
            </a:r>
            <a:r>
              <a:rPr lang="en-US" dirty="0" err="1"/>
              <a:t>trên</a:t>
            </a:r>
            <a:r>
              <a:rPr lang="en-US" dirty="0"/>
              <a:t> </a:t>
            </a:r>
            <a:r>
              <a:rPr lang="en-US" dirty="0" err="1"/>
              <a:t>phổ</a:t>
            </a:r>
            <a:r>
              <a:rPr lang="en-US" dirty="0"/>
              <a:t> </a:t>
            </a:r>
            <a:r>
              <a:rPr lang="en-US" dirty="0" err="1"/>
              <a:t>rộng</a:t>
            </a:r>
            <a:r>
              <a:rPr lang="en-US" dirty="0"/>
              <a:t> BN. </a:t>
            </a:r>
            <a:r>
              <a:rPr lang="en-US" dirty="0" err="1"/>
              <a:t>Đặc</a:t>
            </a:r>
            <a:r>
              <a:rPr lang="en-US" dirty="0"/>
              <a:t> </a:t>
            </a:r>
            <a:r>
              <a:rPr lang="en-US" dirty="0" err="1"/>
              <a:t>biệt</a:t>
            </a:r>
            <a:r>
              <a:rPr lang="en-US" dirty="0"/>
              <a:t>, </a:t>
            </a:r>
            <a:r>
              <a:rPr lang="en-US" dirty="0" err="1"/>
              <a:t>Forxiga</a:t>
            </a:r>
            <a:r>
              <a:rPr lang="en-US" dirty="0"/>
              <a:t> </a:t>
            </a:r>
            <a:r>
              <a:rPr lang="en-US" dirty="0" err="1"/>
              <a:t>trong</a:t>
            </a:r>
            <a:r>
              <a:rPr lang="en-US" dirty="0"/>
              <a:t> </a:t>
            </a:r>
            <a:r>
              <a:rPr lang="en-US" dirty="0" err="1"/>
              <a:t>nghiên</a:t>
            </a:r>
            <a:r>
              <a:rPr lang="en-US" dirty="0"/>
              <a:t> </a:t>
            </a:r>
            <a:r>
              <a:rPr lang="en-US" dirty="0" err="1"/>
              <a:t>cứu</a:t>
            </a:r>
            <a:r>
              <a:rPr lang="en-US" dirty="0"/>
              <a:t> DECLARE TIMI 58 </a:t>
            </a:r>
            <a:r>
              <a:rPr lang="en-US" dirty="0" err="1"/>
              <a:t>đã</a:t>
            </a:r>
            <a:r>
              <a:rPr lang="en-US" dirty="0"/>
              <a:t> </a:t>
            </a:r>
            <a:r>
              <a:rPr lang="en-US" dirty="0" err="1"/>
              <a:t>chứng</a:t>
            </a:r>
            <a:r>
              <a:rPr lang="en-US" dirty="0"/>
              <a:t> </a:t>
            </a:r>
            <a:r>
              <a:rPr lang="en-US" dirty="0" err="1"/>
              <a:t>minh</a:t>
            </a:r>
            <a:r>
              <a:rPr lang="en-US" dirty="0"/>
              <a:t> </a:t>
            </a:r>
            <a:r>
              <a:rPr lang="en-US" dirty="0" err="1"/>
              <a:t>hiệu</a:t>
            </a:r>
            <a:r>
              <a:rPr lang="en-US" dirty="0"/>
              <a:t> </a:t>
            </a:r>
            <a:r>
              <a:rPr lang="en-US" dirty="0" err="1"/>
              <a:t>quả</a:t>
            </a:r>
            <a:r>
              <a:rPr lang="en-US" dirty="0"/>
              <a:t> </a:t>
            </a:r>
            <a:r>
              <a:rPr lang="en-US" dirty="0" err="1"/>
              <a:t>phòng</a:t>
            </a:r>
            <a:r>
              <a:rPr lang="en-US" dirty="0"/>
              <a:t> </a:t>
            </a:r>
            <a:r>
              <a:rPr lang="en-US" dirty="0" err="1"/>
              <a:t>ngừa</a:t>
            </a:r>
            <a:r>
              <a:rPr lang="en-US" dirty="0"/>
              <a:t> </a:t>
            </a:r>
            <a:r>
              <a:rPr lang="en-US" dirty="0" err="1"/>
              <a:t>nguyên</a:t>
            </a:r>
            <a:r>
              <a:rPr lang="en-US" dirty="0"/>
              <a:t> </a:t>
            </a:r>
            <a:r>
              <a:rPr lang="en-US" dirty="0" err="1"/>
              <a:t>phát</a:t>
            </a:r>
            <a:r>
              <a:rPr lang="en-US" dirty="0"/>
              <a:t> </a:t>
            </a:r>
            <a:r>
              <a:rPr lang="en-US" dirty="0" err="1"/>
              <a:t>trên</a:t>
            </a:r>
            <a:r>
              <a:rPr lang="en-US" dirty="0"/>
              <a:t> </a:t>
            </a:r>
            <a:r>
              <a:rPr lang="en-US" dirty="0" err="1"/>
              <a:t>số</a:t>
            </a:r>
            <a:r>
              <a:rPr lang="en-US" dirty="0"/>
              <a:t> </a:t>
            </a:r>
            <a:r>
              <a:rPr lang="en-US" dirty="0" err="1"/>
              <a:t>lượng</a:t>
            </a:r>
            <a:r>
              <a:rPr lang="en-US" dirty="0"/>
              <a:t> </a:t>
            </a:r>
            <a:r>
              <a:rPr lang="en-US" dirty="0" err="1"/>
              <a:t>rất</a:t>
            </a:r>
            <a:r>
              <a:rPr lang="en-US" dirty="0"/>
              <a:t> </a:t>
            </a:r>
            <a:r>
              <a:rPr lang="en-US" dirty="0" err="1"/>
              <a:t>lớn</a:t>
            </a:r>
            <a:r>
              <a:rPr lang="en-US" dirty="0"/>
              <a:t> - </a:t>
            </a:r>
            <a:r>
              <a:rPr lang="en-US" dirty="0" err="1"/>
              <a:t>hơn</a:t>
            </a:r>
            <a:r>
              <a:rPr lang="en-US" dirty="0"/>
              <a:t> 10k BN </a:t>
            </a:r>
            <a:r>
              <a:rPr lang="en-US" dirty="0" err="1"/>
              <a:t>mới</a:t>
            </a:r>
            <a:r>
              <a:rPr lang="en-US" dirty="0"/>
              <a:t> </a:t>
            </a:r>
            <a:r>
              <a:rPr lang="en-US" dirty="0" err="1"/>
              <a:t>chỉ</a:t>
            </a:r>
            <a:r>
              <a:rPr lang="en-US" dirty="0"/>
              <a:t> </a:t>
            </a:r>
            <a:r>
              <a:rPr lang="en-US" dirty="0" err="1"/>
              <a:t>có</a:t>
            </a:r>
            <a:r>
              <a:rPr lang="en-US" dirty="0"/>
              <a:t> </a:t>
            </a:r>
            <a:r>
              <a:rPr lang="en-US" dirty="0" err="1"/>
              <a:t>yếu</a:t>
            </a:r>
            <a:r>
              <a:rPr lang="en-US" dirty="0"/>
              <a:t> </a:t>
            </a:r>
            <a:r>
              <a:rPr lang="en-US" dirty="0" err="1"/>
              <a:t>tố</a:t>
            </a:r>
            <a:r>
              <a:rPr lang="en-US" dirty="0"/>
              <a:t> </a:t>
            </a:r>
            <a:r>
              <a:rPr lang="en-US" dirty="0" err="1"/>
              <a:t>nguy</a:t>
            </a:r>
            <a:r>
              <a:rPr lang="en-US" dirty="0"/>
              <a:t> </a:t>
            </a:r>
            <a:r>
              <a:rPr lang="en-US" dirty="0" err="1"/>
              <a:t>cơ</a:t>
            </a:r>
            <a:r>
              <a:rPr lang="en-US" dirty="0"/>
              <a:t> </a:t>
            </a:r>
            <a:r>
              <a:rPr lang="en-US" dirty="0" err="1"/>
              <a:t>mà</a:t>
            </a:r>
            <a:r>
              <a:rPr lang="en-US" dirty="0"/>
              <a:t> </a:t>
            </a:r>
            <a:r>
              <a:rPr lang="en-US" dirty="0" err="1"/>
              <a:t>chưa</a:t>
            </a:r>
            <a:r>
              <a:rPr lang="en-US" dirty="0"/>
              <a:t> </a:t>
            </a:r>
            <a:r>
              <a:rPr lang="en-US" dirty="0" err="1"/>
              <a:t>có</a:t>
            </a:r>
            <a:r>
              <a:rPr lang="en-US" dirty="0"/>
              <a:t> </a:t>
            </a:r>
            <a:r>
              <a:rPr lang="en-US" dirty="0" err="1"/>
              <a:t>bệnh</a:t>
            </a:r>
            <a:r>
              <a:rPr lang="en-US" dirty="0"/>
              <a:t> </a:t>
            </a:r>
            <a:r>
              <a:rPr lang="en-US" dirty="0" err="1"/>
              <a:t>tim</a:t>
            </a:r>
            <a:r>
              <a:rPr lang="en-US" dirty="0"/>
              <a:t> </a:t>
            </a:r>
            <a:r>
              <a:rPr lang="en-US" dirty="0" err="1"/>
              <a:t>mạch</a:t>
            </a:r>
            <a:r>
              <a:rPr lang="en-US" dirty="0"/>
              <a:t> (</a:t>
            </a:r>
            <a:r>
              <a:rPr lang="en-US" dirty="0" err="1"/>
              <a:t>trong</a:t>
            </a:r>
            <a:r>
              <a:rPr lang="en-US" dirty="0"/>
              <a:t> </a:t>
            </a:r>
            <a:r>
              <a:rPr lang="en-US" dirty="0" err="1"/>
              <a:t>khi</a:t>
            </a:r>
            <a:r>
              <a:rPr lang="en-US" dirty="0"/>
              <a:t> Empagliflozin </a:t>
            </a:r>
            <a:r>
              <a:rPr lang="en-US" dirty="0" err="1"/>
              <a:t>với</a:t>
            </a:r>
            <a:r>
              <a:rPr lang="en-US" dirty="0"/>
              <a:t> EMPAREG OUTCOME </a:t>
            </a:r>
            <a:r>
              <a:rPr lang="en-US" dirty="0" err="1"/>
              <a:t>chỉ</a:t>
            </a:r>
            <a:r>
              <a:rPr lang="en-US" dirty="0"/>
              <a:t> </a:t>
            </a:r>
            <a:r>
              <a:rPr lang="en-US" dirty="0" err="1"/>
              <a:t>chứng</a:t>
            </a:r>
            <a:r>
              <a:rPr lang="en-US" dirty="0"/>
              <a:t> </a:t>
            </a:r>
            <a:r>
              <a:rPr lang="en-US" dirty="0" err="1"/>
              <a:t>minh</a:t>
            </a:r>
            <a:r>
              <a:rPr lang="en-US" dirty="0"/>
              <a:t> </a:t>
            </a:r>
            <a:r>
              <a:rPr lang="en-US" dirty="0" err="1"/>
              <a:t>hiệu</a:t>
            </a:r>
            <a:r>
              <a:rPr lang="en-US" dirty="0"/>
              <a:t> </a:t>
            </a:r>
            <a:r>
              <a:rPr lang="en-US" dirty="0" err="1"/>
              <a:t>quả</a:t>
            </a:r>
            <a:r>
              <a:rPr lang="en-US" dirty="0"/>
              <a:t> </a:t>
            </a:r>
            <a:r>
              <a:rPr lang="en-US" dirty="0" err="1"/>
              <a:t>phòng</a:t>
            </a:r>
            <a:r>
              <a:rPr lang="en-US" dirty="0"/>
              <a:t> </a:t>
            </a:r>
            <a:r>
              <a:rPr lang="en-US" dirty="0" err="1"/>
              <a:t>ngừa</a:t>
            </a:r>
            <a:r>
              <a:rPr lang="en-US" dirty="0"/>
              <a:t> </a:t>
            </a:r>
            <a:r>
              <a:rPr lang="en-US" dirty="0" err="1"/>
              <a:t>thứ</a:t>
            </a:r>
            <a:r>
              <a:rPr lang="en-US" dirty="0"/>
              <a:t> </a:t>
            </a:r>
            <a:r>
              <a:rPr lang="en-US" dirty="0" err="1"/>
              <a:t>phát</a:t>
            </a:r>
            <a:r>
              <a:rPr lang="en-US" dirty="0"/>
              <a:t> </a:t>
            </a:r>
            <a:r>
              <a:rPr lang="en-US" dirty="0" err="1"/>
              <a:t>cho</a:t>
            </a:r>
            <a:r>
              <a:rPr lang="en-US" dirty="0"/>
              <a:t> BN </a:t>
            </a:r>
            <a:r>
              <a:rPr lang="en-US" dirty="0" err="1"/>
              <a:t>đã</a:t>
            </a:r>
            <a:r>
              <a:rPr lang="en-US" dirty="0"/>
              <a:t> </a:t>
            </a:r>
            <a:r>
              <a:rPr lang="en-US" dirty="0" err="1"/>
              <a:t>có</a:t>
            </a:r>
            <a:r>
              <a:rPr lang="en-US" dirty="0"/>
              <a:t> </a:t>
            </a:r>
            <a:r>
              <a:rPr lang="en-US" dirty="0" err="1"/>
              <a:t>bệnh</a:t>
            </a:r>
            <a:r>
              <a:rPr lang="en-US" dirty="0"/>
              <a:t> </a:t>
            </a:r>
            <a:r>
              <a:rPr lang="en-US" dirty="0" err="1"/>
              <a:t>tim</a:t>
            </a:r>
            <a:r>
              <a:rPr lang="en-US" dirty="0"/>
              <a:t> </a:t>
            </a:r>
            <a:r>
              <a:rPr lang="en-US" dirty="0" err="1"/>
              <a:t>mạch</a:t>
            </a:r>
            <a:r>
              <a:rPr lang="en-US" dirty="0"/>
              <a:t>)</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36</a:t>
            </a:fld>
            <a:endParaRPr lang="en-US"/>
          </a:p>
        </p:txBody>
      </p:sp>
    </p:spTree>
    <p:extLst>
      <p:ext uri="{BB962C8B-B14F-4D97-AF65-F5344CB8AC3E}">
        <p14:creationId xmlns:p14="http://schemas.microsoft.com/office/powerpoint/2010/main" val="355559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F338-6BF1-B883-829F-4129E2CB7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1C030-022F-13BF-EE62-02CBEB29C1C5}"/>
              </a:ext>
            </a:extLst>
          </p:cNvPr>
          <p:cNvSpPr>
            <a:spLocks noGrp="1" noRot="1" noChangeAspect="1"/>
          </p:cNvSpPr>
          <p:nvPr>
            <p:ph type="sldImg"/>
          </p:nvPr>
        </p:nvSpPr>
        <p:spPr>
          <a:xfrm>
            <a:off x="850900" y="300038"/>
            <a:ext cx="5156200" cy="2900362"/>
          </a:xfrm>
        </p:spPr>
      </p:sp>
      <p:sp>
        <p:nvSpPr>
          <p:cNvPr id="3" name="Notes Placeholder 2">
            <a:extLst>
              <a:ext uri="{FF2B5EF4-FFF2-40B4-BE49-F238E27FC236}">
                <a16:creationId xmlns:a16="http://schemas.microsoft.com/office/drawing/2014/main" id="{0ADBE3EC-75C4-AC9A-2688-352C9F5DD6F1}"/>
              </a:ext>
            </a:extLst>
          </p:cNvPr>
          <p:cNvSpPr>
            <a:spLocks noGrp="1"/>
          </p:cNvSpPr>
          <p:nvPr>
            <p:ph type="body" idx="1"/>
          </p:nvPr>
        </p:nvSpPr>
        <p:spPr/>
        <p:txBody>
          <a:bodyPr/>
          <a:lstStyle/>
          <a:p>
            <a:r>
              <a:rPr lang="en-US"/>
              <a:t>Dapa 10mg cho thấy hiệu quả KS đường huyết đói ngay từ tuần đầu tiên, giảm HbA1c từ tháng đầu tiên và ổn định xuyên suốt tương đương Metformin XR 2000mg/ngày.</a:t>
            </a:r>
          </a:p>
          <a:p>
            <a:r>
              <a:rPr lang="en-US"/>
              <a:t>Dù KSĐH nhanh nhưng Dapa kiểm soát dao động đường huyết êm dịu, tăng đến 70% thời gian trong mức ổn định</a:t>
            </a:r>
          </a:p>
        </p:txBody>
      </p:sp>
      <p:sp>
        <p:nvSpPr>
          <p:cNvPr id="4" name="Slide Number Placeholder 3">
            <a:extLst>
              <a:ext uri="{FF2B5EF4-FFF2-40B4-BE49-F238E27FC236}">
                <a16:creationId xmlns:a16="http://schemas.microsoft.com/office/drawing/2014/main" id="{6538CE7A-0834-EA19-8E2F-537168E565D3}"/>
              </a:ext>
            </a:extLst>
          </p:cNvPr>
          <p:cNvSpPr>
            <a:spLocks noGrp="1"/>
          </p:cNvSpPr>
          <p:nvPr>
            <p:ph type="sldNum" sz="quarter" idx="5"/>
          </p:nvPr>
        </p:nvSpPr>
        <p:spPr/>
        <p:txBody>
          <a:bodyPr/>
          <a:lstStyle/>
          <a:p>
            <a:fld id="{48857A81-DEF9-4B57-AC08-20326D7F815B}" type="slidenum">
              <a:rPr lang="en-GB" smtClean="0"/>
              <a:pPr/>
              <a:t>37</a:t>
            </a:fld>
            <a:endParaRPr lang="en-GB"/>
          </a:p>
        </p:txBody>
      </p:sp>
    </p:spTree>
    <p:extLst>
      <p:ext uri="{BB962C8B-B14F-4D97-AF65-F5344CB8AC3E}">
        <p14:creationId xmlns:p14="http://schemas.microsoft.com/office/powerpoint/2010/main" val="126510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2BEFD-32C9-8349-9DE6-C5306EEB4D0D}" type="slidenum">
              <a:rPr lang="en-US" altLang="en-US" smtClean="0"/>
              <a:pPr/>
              <a:t>42</a:t>
            </a:fld>
            <a:endParaRPr lang="en-US" altLang="en-US"/>
          </a:p>
        </p:txBody>
      </p:sp>
    </p:spTree>
    <p:extLst>
      <p:ext uri="{BB962C8B-B14F-4D97-AF65-F5344CB8AC3E}">
        <p14:creationId xmlns:p14="http://schemas.microsoft.com/office/powerpoint/2010/main" val="318631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solidFill>
                  <a:schemeClr val="tx1">
                    <a:lumMod val="75000"/>
                    <a:lumOff val="25000"/>
                  </a:schemeClr>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09600" y="6245225"/>
            <a:ext cx="2844800" cy="476251"/>
          </a:xfrm>
          <a:prstGeom prst="rect">
            <a:avLst/>
          </a:prstGeom>
        </p:spPr>
        <p:txBody>
          <a:bodyPr/>
          <a:lstStyle>
            <a:lvl1pPr>
              <a:defRPr>
                <a:solidFill>
                  <a:schemeClr val="tx1">
                    <a:lumMod val="75000"/>
                    <a:lumOff val="25000"/>
                  </a:schemeClr>
                </a:solidFill>
              </a:defRPr>
            </a:lvl1pPr>
          </a:lstStyle>
          <a:p>
            <a:endParaRPr lang="en-US"/>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50367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7" name="Slide Number Placeholder 1029">
            <a:extLst>
              <a:ext uri="{FF2B5EF4-FFF2-40B4-BE49-F238E27FC236}">
                <a16:creationId xmlns:a16="http://schemas.microsoft.com/office/drawing/2014/main" id="{171BF6FF-8F76-6653-5239-4921C380C923}"/>
              </a:ext>
            </a:extLst>
          </p:cNvPr>
          <p:cNvSpPr>
            <a:spLocks noGrp="1"/>
          </p:cNvSpPr>
          <p:nvPr>
            <p:ph type="sldNum" sz="quarter" idx="4"/>
          </p:nvPr>
        </p:nvSpPr>
        <p:spPr>
          <a:xfrm>
            <a:off x="10843080" y="6510551"/>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627828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5472" y="1368001"/>
            <a:ext cx="11136000" cy="1667123"/>
          </a:xfrm>
        </p:spPr>
        <p:txBody>
          <a:bodyPr/>
          <a:lstStyle>
            <a:lvl1pPr marL="271773" indent="-271773">
              <a:spcBef>
                <a:spcPts val="451"/>
              </a:spcBef>
              <a:spcAft>
                <a:spcPts val="451"/>
              </a:spcAft>
              <a:defRPr/>
            </a:lvl1pPr>
            <a:lvl2pPr marL="534657" indent="-210815">
              <a:spcBef>
                <a:spcPts val="451"/>
              </a:spcBef>
              <a:spcAft>
                <a:spcPts val="451"/>
              </a:spcAft>
              <a:defRPr/>
            </a:lvl2pPr>
            <a:lvl3pPr marL="805160" indent="-184781">
              <a:spcBef>
                <a:spcPts val="451"/>
              </a:spcBef>
              <a:spcAft>
                <a:spcPts val="451"/>
              </a:spcAft>
              <a:defRPr/>
            </a:lvl3pPr>
            <a:lvl4pPr marL="1140431" indent="-168906">
              <a:spcBef>
                <a:spcPts val="451"/>
              </a:spcBef>
              <a:spcAft>
                <a:spcPts val="451"/>
              </a:spcAft>
              <a:defRPr/>
            </a:lvl4pPr>
            <a:lvl5pPr marL="1410935" indent="-168906">
              <a:spcBef>
                <a:spcPts val="451"/>
              </a:spcBef>
              <a:spcAft>
                <a:spcPts val="451"/>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t>‹#›</a:t>
            </a:fld>
            <a:endParaRPr lang="fr-FR">
              <a:solidFill>
                <a:srgbClr val="332A86"/>
              </a:solidFill>
            </a:endParaRPr>
          </a:p>
        </p:txBody>
      </p:sp>
      <p:sp>
        <p:nvSpPr>
          <p:cNvPr id="5" name="Title Placeholder 1"/>
          <p:cNvSpPr>
            <a:spLocks noGrp="1"/>
          </p:cNvSpPr>
          <p:nvPr>
            <p:ph type="title"/>
          </p:nvPr>
        </p:nvSpPr>
        <p:spPr>
          <a:xfrm>
            <a:off x="515472" y="209280"/>
            <a:ext cx="11136000" cy="769441"/>
          </a:xfrm>
          <a:prstGeom prst="rect">
            <a:avLst/>
          </a:prstGeom>
        </p:spPr>
        <p:txBody>
          <a:bodyPr vert="horz" wrap="square" lIns="91440" tIns="45720" rIns="91440" bIns="45720" rtlCol="0" anchor="ctr">
            <a:spAutoFit/>
          </a:bodyPr>
          <a:lstStyle/>
          <a:p>
            <a:r>
              <a:rPr lang="fr-FR"/>
              <a:t>Modifiez le style du titre</a:t>
            </a:r>
            <a:endParaRPr lang="en-US"/>
          </a:p>
        </p:txBody>
      </p:sp>
      <p:sp>
        <p:nvSpPr>
          <p:cNvPr id="9" name="Footer Placeholder 2"/>
          <p:cNvSpPr>
            <a:spLocks noGrp="1"/>
          </p:cNvSpPr>
          <p:nvPr>
            <p:ph type="ftr" sz="quarter" idx="11"/>
          </p:nvPr>
        </p:nvSpPr>
        <p:spPr>
          <a:xfrm>
            <a:off x="515474" y="6494401"/>
            <a:ext cx="8631047" cy="244696"/>
          </a:xfrm>
          <a:prstGeom prst="rect">
            <a:avLst/>
          </a:prstGeom>
        </p:spPr>
        <p:txBody>
          <a:bodyPr vert="horz" wrap="square" lIns="91440" tIns="45720" rIns="91440" bIns="45720" rtlCol="0" anchor="b">
            <a:noAutofit/>
          </a:bodyPr>
          <a:lstStyle>
            <a:lvl1pPr>
              <a:defRPr lang="en-GB" sz="751" smtClean="0">
                <a:solidFill>
                  <a:srgbClr val="332A86"/>
                </a:solidFill>
              </a:defRPr>
            </a:lvl1pPr>
          </a:lstStyle>
          <a:p>
            <a:pPr>
              <a:spcBef>
                <a:spcPts val="451"/>
              </a:spcBef>
              <a:spcAft>
                <a:spcPts val="451"/>
              </a:spcAft>
              <a:buClr>
                <a:srgbClr val="FAA634"/>
              </a:buClr>
            </a:pPr>
            <a:endParaRPr lang="vi-VN"/>
          </a:p>
        </p:txBody>
      </p:sp>
    </p:spTree>
    <p:extLst>
      <p:ext uri="{BB962C8B-B14F-4D97-AF65-F5344CB8AC3E}">
        <p14:creationId xmlns:p14="http://schemas.microsoft.com/office/powerpoint/2010/main" val="10815873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6pPr marL="1341721" indent="-297173">
              <a:buFont typeface="Arial" panose="020B0604020202020204" pitchFamily="34" charset="0"/>
              <a:buChar char="•"/>
              <a:defRPr sz="200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1029">
            <a:extLst>
              <a:ext uri="{FF2B5EF4-FFF2-40B4-BE49-F238E27FC236}">
                <a16:creationId xmlns:a16="http://schemas.microsoft.com/office/drawing/2014/main" id="{C8BF939F-A0DC-1B7E-6F4A-C8D1F163F72E}"/>
              </a:ext>
            </a:extLst>
          </p:cNvPr>
          <p:cNvSpPr>
            <a:spLocks noGrp="1"/>
          </p:cNvSpPr>
          <p:nvPr>
            <p:ph type="sldNum" sz="quarter" idx="4"/>
          </p:nvPr>
        </p:nvSpPr>
        <p:spPr>
          <a:xfrm>
            <a:off x="10843080" y="6510551"/>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43066757"/>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802800"/>
          </a:xfrm>
          <a:prstGeom prst="rect">
            <a:avLst/>
          </a:prstGeom>
        </p:spPr>
        <p:txBody>
          <a:bodyPr tIns="126000" anchor="t" anchorCtr="0"/>
          <a:lstStyle>
            <a:lvl1pPr>
              <a:lnSpc>
                <a:spcPct val="75000"/>
              </a:lnSpc>
              <a:defRPr>
                <a:solidFill>
                  <a:schemeClr val="accent4"/>
                </a:solidFill>
              </a:defRPr>
            </a:lvl1pPr>
          </a:lstStyle>
          <a:p>
            <a:r>
              <a:rPr lang="en-US" noProof="0"/>
              <a:t>Title</a:t>
            </a:r>
          </a:p>
        </p:txBody>
      </p:sp>
      <p:sp>
        <p:nvSpPr>
          <p:cNvPr id="7" name="Footer Placeholder 4"/>
          <p:cNvSpPr>
            <a:spLocks noGrp="1"/>
          </p:cNvSpPr>
          <p:nvPr>
            <p:ph type="ftr" sz="quarter" idx="3"/>
          </p:nvPr>
        </p:nvSpPr>
        <p:spPr>
          <a:xfrm>
            <a:off x="916331" y="6403152"/>
            <a:ext cx="8636000" cy="250825"/>
          </a:xfrm>
          <a:prstGeom prst="rect">
            <a:avLst/>
          </a:prstGeom>
        </p:spPr>
        <p:txBody>
          <a:bodyPr/>
          <a:lstStyle>
            <a:lvl1pPr>
              <a:defRPr sz="900" baseline="0">
                <a:solidFill>
                  <a:srgbClr val="7F7F7F"/>
                </a:solidFill>
              </a:defRPr>
            </a:lvl1pPr>
          </a:lstStyle>
          <a:p>
            <a:endParaRPr lang="en-US" noProof="0"/>
          </a:p>
        </p:txBody>
      </p:sp>
      <p:sp>
        <p:nvSpPr>
          <p:cNvPr id="8" name="Slide Number Placeholder 5"/>
          <p:cNvSpPr>
            <a:spLocks noGrp="1"/>
          </p:cNvSpPr>
          <p:nvPr>
            <p:ph type="sldNum" sz="quarter" idx="4"/>
          </p:nvPr>
        </p:nvSpPr>
        <p:spPr>
          <a:xfrm>
            <a:off x="717490" y="6403151"/>
            <a:ext cx="533380" cy="247031"/>
          </a:xfrm>
          <a:prstGeom prst="rect">
            <a:avLst/>
          </a:prstGeom>
        </p:spPr>
        <p:txBody>
          <a:bodyPr/>
          <a:lstStyle>
            <a:lvl1pPr>
              <a:defRPr sz="900" baseline="0">
                <a:solidFill>
                  <a:srgbClr val="7F7F7F"/>
                </a:solidFill>
              </a:defRPr>
            </a:lvl1pPr>
          </a:lstStyle>
          <a:p>
            <a:fld id="{E66AA3EA-0569-43EF-BBA3-83FDB109D582}" type="slidenum">
              <a:rPr lang="en-US" noProof="0" smtClean="0"/>
              <a:pPr/>
              <a:t>‹#›</a:t>
            </a:fld>
            <a:endParaRPr lang="en-US" noProof="0"/>
          </a:p>
        </p:txBody>
      </p:sp>
      <p:sp>
        <p:nvSpPr>
          <p:cNvPr id="10" name="Textplatzhalter 9" descr="Subtitle" title="Subtitle"/>
          <p:cNvSpPr>
            <a:spLocks noGrp="1"/>
          </p:cNvSpPr>
          <p:nvPr>
            <p:ph type="body" sz="quarter" idx="10" hasCustomPrompt="1"/>
          </p:nvPr>
        </p:nvSpPr>
        <p:spPr>
          <a:xfrm>
            <a:off x="720000" y="738555"/>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a:t>Subtitle</a:t>
            </a:r>
          </a:p>
        </p:txBody>
      </p:sp>
      <p:sp>
        <p:nvSpPr>
          <p:cNvPr id="9" name="Content Placeholder 2"/>
          <p:cNvSpPr>
            <a:spLocks noGrp="1"/>
          </p:cNvSpPr>
          <p:nvPr>
            <p:ph idx="1" hasCustomPrompt="1"/>
          </p:nvPr>
        </p:nvSpPr>
        <p:spPr>
          <a:xfrm>
            <a:off x="698502"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977606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029">
            <a:extLst>
              <a:ext uri="{FF2B5EF4-FFF2-40B4-BE49-F238E27FC236}">
                <a16:creationId xmlns:a16="http://schemas.microsoft.com/office/drawing/2014/main" id="{D665194E-5ED9-1240-28D4-03E01216694B}"/>
              </a:ext>
            </a:extLst>
          </p:cNvPr>
          <p:cNvSpPr>
            <a:spLocks noGrp="1"/>
          </p:cNvSpPr>
          <p:nvPr>
            <p:ph type="sldNum" sz="quarter" idx="4"/>
          </p:nvPr>
        </p:nvSpPr>
        <p:spPr>
          <a:xfrm>
            <a:off x="10843080" y="6510551"/>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606605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sp>
        <p:nvSpPr>
          <p:cNvPr id="20" name="Google Shape;20;p16"/>
          <p:cNvSpPr txBox="1">
            <a:spLocks noGrp="1"/>
          </p:cNvSpPr>
          <p:nvPr>
            <p:ph type="title"/>
          </p:nvPr>
        </p:nvSpPr>
        <p:spPr>
          <a:xfrm>
            <a:off x="1235037" y="309599"/>
            <a:ext cx="9721927" cy="9882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Arial"/>
              <a:buNone/>
              <a:defRPr sz="3200" b="1">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1235037" y="1573162"/>
            <a:ext cx="9721927" cy="437487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B8266"/>
              </a:buClr>
              <a:buSzPts val="2800"/>
              <a:buFont typeface="Noto Sans Symbols"/>
              <a:buChar char="▪"/>
              <a:defRPr/>
            </a:lvl1pPr>
            <a:lvl2pPr marL="914400" lvl="1" indent="-381000" algn="l">
              <a:lnSpc>
                <a:spcPct val="90000"/>
              </a:lnSpc>
              <a:spcBef>
                <a:spcPts val="500"/>
              </a:spcBef>
              <a:spcAft>
                <a:spcPts val="0"/>
              </a:spcAft>
              <a:buClr>
                <a:srgbClr val="0B8266"/>
              </a:buClr>
              <a:buSzPts val="2400"/>
              <a:buFont typeface="Noto Sans Symbols"/>
              <a:buChar char="▪"/>
              <a:defRPr/>
            </a:lvl2pPr>
            <a:lvl3pPr marL="1371600" lvl="2" indent="-355600" algn="l">
              <a:lnSpc>
                <a:spcPct val="90000"/>
              </a:lnSpc>
              <a:spcBef>
                <a:spcPts val="500"/>
              </a:spcBef>
              <a:spcAft>
                <a:spcPts val="0"/>
              </a:spcAft>
              <a:buClr>
                <a:srgbClr val="0B8266"/>
              </a:buClr>
              <a:buSzPts val="2000"/>
              <a:buFont typeface="Noto Sans Symbols"/>
              <a:buChar char="▪"/>
              <a:defRPr/>
            </a:lvl3pPr>
            <a:lvl4pPr marL="1828800" lvl="3" indent="-342900" algn="l">
              <a:lnSpc>
                <a:spcPct val="90000"/>
              </a:lnSpc>
              <a:spcBef>
                <a:spcPts val="500"/>
              </a:spcBef>
              <a:spcAft>
                <a:spcPts val="0"/>
              </a:spcAft>
              <a:buClr>
                <a:srgbClr val="0B8266"/>
              </a:buClr>
              <a:buSzPts val="1800"/>
              <a:buFont typeface="Noto Sans Symbols"/>
              <a:buChar char="▪"/>
              <a:defRPr/>
            </a:lvl4pPr>
            <a:lvl5pPr marL="2286000" lvl="4" indent="-342900" algn="l">
              <a:lnSpc>
                <a:spcPct val="90000"/>
              </a:lnSpc>
              <a:spcBef>
                <a:spcPts val="500"/>
              </a:spcBef>
              <a:spcAft>
                <a:spcPts val="0"/>
              </a:spcAft>
              <a:buClr>
                <a:srgbClr val="0B8266"/>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Google Shape;88;p1">
            <a:extLst>
              <a:ext uri="{FF2B5EF4-FFF2-40B4-BE49-F238E27FC236}">
                <a16:creationId xmlns:a16="http://schemas.microsoft.com/office/drawing/2014/main" id="{B071AC11-8C39-3914-7601-3FE8E04D24A6}"/>
              </a:ext>
            </a:extLst>
          </p:cNvPr>
          <p:cNvPicPr preferRelativeResize="0"/>
          <p:nvPr userDrawn="1"/>
        </p:nvPicPr>
        <p:blipFill rotWithShape="1">
          <a:blip r:embed="rId2">
            <a:alphaModFix/>
          </a:blip>
          <a:srcRect/>
          <a:stretch/>
        </p:blipFill>
        <p:spPr>
          <a:xfrm>
            <a:off x="7951383" y="6366735"/>
            <a:ext cx="2673614" cy="456340"/>
          </a:xfrm>
          <a:prstGeom prst="rect">
            <a:avLst/>
          </a:prstGeom>
          <a:noFill/>
          <a:ln>
            <a:noFill/>
          </a:ln>
        </p:spPr>
      </p:pic>
    </p:spTree>
    <p:extLst>
      <p:ext uri="{BB962C8B-B14F-4D97-AF65-F5344CB8AC3E}">
        <p14:creationId xmlns:p14="http://schemas.microsoft.com/office/powerpoint/2010/main" val="25439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for figures and tables">
    <p:spTree>
      <p:nvGrpSpPr>
        <p:cNvPr id="1" name=""/>
        <p:cNvGrpSpPr/>
        <p:nvPr/>
      </p:nvGrpSpPr>
      <p:grpSpPr>
        <a:xfrm>
          <a:off x="0" y="0"/>
          <a:ext cx="0" cy="0"/>
          <a:chOff x="0" y="0"/>
          <a:chExt cx="0" cy="0"/>
        </a:xfrm>
      </p:grpSpPr>
      <p:sp>
        <p:nvSpPr>
          <p:cNvPr id="8" name="Title 8"/>
          <p:cNvSpPr>
            <a:spLocks noGrp="1"/>
          </p:cNvSpPr>
          <p:nvPr>
            <p:ph type="title"/>
          </p:nvPr>
        </p:nvSpPr>
        <p:spPr>
          <a:xfrm>
            <a:off x="414000" y="273597"/>
            <a:ext cx="112212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a:t>Click to edit Master title style</a:t>
            </a:r>
            <a:endParaRPr lang="en-GB" noProof="0"/>
          </a:p>
        </p:txBody>
      </p:sp>
      <p:sp>
        <p:nvSpPr>
          <p:cNvPr id="4"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a:t>Click to edit footnote</a:t>
            </a:r>
          </a:p>
        </p:txBody>
      </p:sp>
    </p:spTree>
    <p:extLst>
      <p:ext uri="{BB962C8B-B14F-4D97-AF65-F5344CB8AC3E}">
        <p14:creationId xmlns:p14="http://schemas.microsoft.com/office/powerpoint/2010/main" val="2004853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609600" y="6200775"/>
            <a:ext cx="9753600" cy="657225"/>
          </a:xfrm>
        </p:spPr>
        <p:txBody>
          <a:bodyPr bIns="72000" anchor="b" anchorCtr="0">
            <a:noAutofit/>
          </a:bodyPr>
          <a:lstStyle>
            <a:lvl1pPr>
              <a:lnSpc>
                <a:spcPct val="100000"/>
              </a:lnSpc>
              <a:spcAft>
                <a:spcPts val="300"/>
              </a:spcAft>
              <a:buNone/>
              <a:defRPr sz="800"/>
            </a:lvl1pPr>
          </a:lstStyle>
          <a:p>
            <a:pPr lvl="0"/>
            <a:r>
              <a:rPr lang="en-US" dirty="0"/>
              <a:t>Footnotes</a:t>
            </a:r>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3" name="Title 2">
            <a:extLst>
              <a:ext uri="{FF2B5EF4-FFF2-40B4-BE49-F238E27FC236}">
                <a16:creationId xmlns:a16="http://schemas.microsoft.com/office/drawing/2014/main" id="{22AD159F-7756-3DA0-DF27-72115E048DD5}"/>
              </a:ext>
            </a:extLst>
          </p:cNvPr>
          <p:cNvSpPr>
            <a:spLocks noGrp="1"/>
          </p:cNvSpPr>
          <p:nvPr>
            <p:ph type="title" hasCustomPrompt="1"/>
          </p:nvPr>
        </p:nvSpPr>
        <p:spPr/>
        <p:txBody>
          <a:bodyPr/>
          <a:lstStyle>
            <a:lvl1pPr algn="ctr">
              <a:defRPr/>
            </a:lvl1pPr>
          </a:lstStyle>
          <a:p>
            <a:r>
              <a:rPr lang="en-US" dirty="0"/>
              <a:t>Click to enter title here</a:t>
            </a:r>
          </a:p>
        </p:txBody>
      </p:sp>
      <p:sp>
        <p:nvSpPr>
          <p:cNvPr id="9" name="Content Placeholder 8">
            <a:extLst>
              <a:ext uri="{FF2B5EF4-FFF2-40B4-BE49-F238E27FC236}">
                <a16:creationId xmlns:a16="http://schemas.microsoft.com/office/drawing/2014/main" id="{06C49CE0-A935-60E2-C2F2-67EBD888955D}"/>
              </a:ext>
            </a:extLst>
          </p:cNvPr>
          <p:cNvSpPr>
            <a:spLocks noGrp="1"/>
          </p:cNvSpPr>
          <p:nvPr>
            <p:ph sz="quarter" idx="112" hasCustomPrompt="1"/>
          </p:nvPr>
        </p:nvSpPr>
        <p:spPr/>
        <p:txBody>
          <a:body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72064337"/>
      </p:ext>
    </p:extLst>
  </p:cSld>
  <p:clrMapOvr>
    <a:masterClrMapping/>
  </p:clrMapOvr>
  <p:extLst>
    <p:ext uri="{DCECCB84-F9BA-43D5-87BE-67443E8EF086}">
      <p15:sldGuideLst xmlns:p15="http://schemas.microsoft.com/office/powerpoint/2012/main">
        <p15:guide id="5" orient="horz" pos="925">
          <p15:clr>
            <a:srgbClr val="A6428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3792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914400" y="1981200"/>
            <a:ext cx="10363200" cy="4114800"/>
          </a:xfrm>
        </p:spPr>
        <p:txBody>
          <a:bodyPr/>
          <a:lstStyle/>
          <a:p>
            <a:pPr lvl="0"/>
            <a:endParaRPr lang="vi-VN" noProof="0"/>
          </a:p>
        </p:txBody>
      </p:sp>
    </p:spTree>
    <p:extLst>
      <p:ext uri="{BB962C8B-B14F-4D97-AF65-F5344CB8AC3E}">
        <p14:creationId xmlns:p14="http://schemas.microsoft.com/office/powerpoint/2010/main" val="3151619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5">
                    <a:lumMod val="10000"/>
                  </a:schemeClr>
                </a:solidFill>
              </a:defRPr>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endParaRPr lang="en-US"/>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endParaRPr/>
          </a:p>
        </p:txBody>
      </p:sp>
      <p:sp>
        <p:nvSpPr>
          <p:cNvPr id="8" name="Slide Number Placeholder 5">
            <a:extLst>
              <a:ext uri="{FF2B5EF4-FFF2-40B4-BE49-F238E27FC236}">
                <a16:creationId xmlns:a16="http://schemas.microsoft.com/office/drawing/2014/main" id="{B4FBC7D0-59FC-F193-B556-E55C85A4F227}"/>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547635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41175"/>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endParaRPr lang="en-US"/>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B6F15528-21DE-4FAA-801E-634DDDAF4B2B}" type="slidenum">
              <a:rPr/>
              <a:t>‹#›</a:t>
            </a:fld>
            <a:endParaRPr/>
          </a:p>
        </p:txBody>
      </p:sp>
    </p:spTree>
    <p:extLst>
      <p:ext uri="{BB962C8B-B14F-4D97-AF65-F5344CB8AC3E}">
        <p14:creationId xmlns:p14="http://schemas.microsoft.com/office/powerpoint/2010/main" val="140239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1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endParaRPr lang="en-US"/>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endParaRPr/>
          </a:p>
        </p:txBody>
      </p:sp>
      <p:sp>
        <p:nvSpPr>
          <p:cNvPr id="9" name="Slide Number Placeholder 5">
            <a:extLst>
              <a:ext uri="{FF2B5EF4-FFF2-40B4-BE49-F238E27FC236}">
                <a16:creationId xmlns:a16="http://schemas.microsoft.com/office/drawing/2014/main" id="{43B45931-E29E-EE92-3FE1-5027FC079E95}"/>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894288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solidFill>
                  <a:schemeClr val="accent5">
                    <a:lumMod val="10000"/>
                  </a:schemeClr>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accent5">
                    <a:lumMod val="10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7" name="Slide Number Placeholder 5">
            <a:extLst>
              <a:ext uri="{FF2B5EF4-FFF2-40B4-BE49-F238E27FC236}">
                <a16:creationId xmlns:a16="http://schemas.microsoft.com/office/drawing/2014/main" id="{E6B5AD26-94B8-4829-A5A6-C99D61615CF5}"/>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03422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1"/>
          </a:xfrm>
          <a:prstGeom prst="rect">
            <a:avLst/>
          </a:prstGeom>
        </p:spPr>
        <p:txBody>
          <a:bodyPr/>
          <a:lstStyle/>
          <a:p>
            <a:endParaRPr lang="en-US"/>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p>
            <a:endParaRPr/>
          </a:p>
        </p:txBody>
      </p:sp>
      <p:sp>
        <p:nvSpPr>
          <p:cNvPr id="8" name="Slide Number Placeholder 5">
            <a:extLst>
              <a:ext uri="{FF2B5EF4-FFF2-40B4-BE49-F238E27FC236}">
                <a16:creationId xmlns:a16="http://schemas.microsoft.com/office/drawing/2014/main" id="{80990DD7-71CA-BA63-0BAB-5258DDB82F8A}"/>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410274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8" name="Footer Placeholder 7"/>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10" name="Slide Number Placeholder 5">
            <a:extLst>
              <a:ext uri="{FF2B5EF4-FFF2-40B4-BE49-F238E27FC236}">
                <a16:creationId xmlns:a16="http://schemas.microsoft.com/office/drawing/2014/main" id="{48261B1E-169C-DA23-1CDA-23B7405A27BA}"/>
              </a:ext>
            </a:extLst>
          </p:cNvPr>
          <p:cNvSpPr>
            <a:spLocks noGrp="1"/>
          </p:cNvSpPr>
          <p:nvPr>
            <p:ph type="sldNum" sz="quarter" idx="12"/>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99242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1"/>
          </a:xfrm>
          <a:prstGeom prst="rect">
            <a:avLst/>
          </a:prstGeom>
        </p:spPr>
        <p:txBody>
          <a:bodyPr/>
          <a:lstStyle/>
          <a:p>
            <a:endParaRPr lang="en-US"/>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p>
            <a:endParaRPr/>
          </a:p>
        </p:txBody>
      </p:sp>
      <p:sp>
        <p:nvSpPr>
          <p:cNvPr id="6" name="Slide Number Placeholder 5">
            <a:extLst>
              <a:ext uri="{FF2B5EF4-FFF2-40B4-BE49-F238E27FC236}">
                <a16:creationId xmlns:a16="http://schemas.microsoft.com/office/drawing/2014/main" id="{8D82B8CC-6CBE-5968-8CF3-5D222D11A921}"/>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99857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1"/>
          </a:xfrm>
          <a:prstGeom prst="rect">
            <a:avLst/>
          </a:prstGeom>
        </p:spPr>
        <p:txBody>
          <a:bodyPr/>
          <a:lstStyle/>
          <a:p>
            <a:endParaRPr lang="en-US"/>
          </a:p>
        </p:txBody>
      </p:sp>
      <p:sp>
        <p:nvSpPr>
          <p:cNvPr id="3" name="Footer Placeholder 2"/>
          <p:cNvSpPr>
            <a:spLocks noGrp="1"/>
          </p:cNvSpPr>
          <p:nvPr>
            <p:ph type="ftr" sz="quarter" idx="11"/>
          </p:nvPr>
        </p:nvSpPr>
        <p:spPr>
          <a:xfrm>
            <a:off x="4165600" y="6245225"/>
            <a:ext cx="3860800" cy="476251"/>
          </a:xfrm>
          <a:prstGeom prst="rect">
            <a:avLst/>
          </a:prstGeom>
        </p:spPr>
        <p:txBody>
          <a:bodyPr/>
          <a:lstStyle/>
          <a:p>
            <a:endParaRPr/>
          </a:p>
        </p:txBody>
      </p:sp>
      <p:sp>
        <p:nvSpPr>
          <p:cNvPr id="5" name="Slide Number Placeholder 5">
            <a:extLst>
              <a:ext uri="{FF2B5EF4-FFF2-40B4-BE49-F238E27FC236}">
                <a16:creationId xmlns:a16="http://schemas.microsoft.com/office/drawing/2014/main" id="{48150922-A764-C6AF-F2E7-3E567120DBDA}"/>
              </a:ext>
            </a:extLst>
          </p:cNvPr>
          <p:cNvSpPr>
            <a:spLocks noGrp="1"/>
          </p:cNvSpPr>
          <p:nvPr>
            <p:ph type="sldNum" sz="quarter" idx="12"/>
          </p:nvPr>
        </p:nvSpPr>
        <p:spPr>
          <a:xfrm>
            <a:off x="10843080" y="638273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3174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8" name="Slide Number Placeholder 5">
            <a:extLst>
              <a:ext uri="{FF2B5EF4-FFF2-40B4-BE49-F238E27FC236}">
                <a16:creationId xmlns:a16="http://schemas.microsoft.com/office/drawing/2014/main" id="{9FFFA8CB-D3C8-F0C3-BA5D-F34BB69B813D}"/>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37500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8" name="Slide Number Placeholder 5">
            <a:extLst>
              <a:ext uri="{FF2B5EF4-FFF2-40B4-BE49-F238E27FC236}">
                <a16:creationId xmlns:a16="http://schemas.microsoft.com/office/drawing/2014/main" id="{D6FE1BC6-14F7-76C5-5F5C-6459DE03861D}"/>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15991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7" name="Slide Number Placeholder 5">
            <a:extLst>
              <a:ext uri="{FF2B5EF4-FFF2-40B4-BE49-F238E27FC236}">
                <a16:creationId xmlns:a16="http://schemas.microsoft.com/office/drawing/2014/main" id="{B936C4A1-7AD4-2188-4AC8-492C2D622D8C}"/>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25276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7" name="Slide Number Placeholder 5">
            <a:extLst>
              <a:ext uri="{FF2B5EF4-FFF2-40B4-BE49-F238E27FC236}">
                <a16:creationId xmlns:a16="http://schemas.microsoft.com/office/drawing/2014/main" id="{2C51A095-66FD-8857-55F2-999F57E84894}"/>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455976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solidFill>
                  <a:schemeClr val="accent5">
                    <a:lumMod val="10000"/>
                  </a:schemeClr>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accent5">
                    <a:lumMod val="10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6" name="Slide Number Placeholder 5"/>
          <p:cNvSpPr>
            <a:spLocks noGrp="1"/>
          </p:cNvSpPr>
          <p:nvPr>
            <p:ph type="sldNum" sz="quarter" idx="12"/>
          </p:nvPr>
        </p:nvSpPr>
        <p:spPr/>
        <p:txBody>
          <a:bodyPr/>
          <a:lstStyle/>
          <a:p>
            <a:pPr algn="r" defTabSz="914377" fontAlgn="base">
              <a:spcBef>
                <a:spcPct val="0"/>
              </a:spcBef>
              <a:spcAft>
                <a:spcPct val="0"/>
              </a:spcAft>
              <a:defRPr/>
            </a:pPr>
            <a:fld id="{9C4527FD-C22F-4528-B2BB-24ACAEFD76BE}" type="slidenum">
              <a:rPr lang="en-US" altLang="zh-CN" smtClean="0">
                <a:ea typeface="SimSun" panose="02010600030101010101" pitchFamily="2" charset="-122"/>
              </a:rPr>
              <a:pPr algn="r" defTabSz="914377" fontAlgn="base">
                <a:spcBef>
                  <a:spcPct val="0"/>
                </a:spcBef>
                <a:spcAft>
                  <a:spcPct val="0"/>
                </a:spcAft>
                <a:defRPr/>
              </a:pPr>
              <a:t>‹#›</a:t>
            </a:fld>
            <a:endParaRPr lang="en-US" altLang="zh-CN">
              <a:ea typeface="SimSun" panose="02010600030101010101" pitchFamily="2" charset="-122"/>
            </a:endParaRPr>
          </a:p>
        </p:txBody>
      </p:sp>
    </p:spTree>
    <p:extLst>
      <p:ext uri="{BB962C8B-B14F-4D97-AF65-F5344CB8AC3E}">
        <p14:creationId xmlns:p14="http://schemas.microsoft.com/office/powerpoint/2010/main" val="120046205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5472" y="1368001"/>
            <a:ext cx="11136000" cy="1667123"/>
          </a:xfrm>
        </p:spPr>
        <p:txBody>
          <a:bodyPr/>
          <a:lstStyle>
            <a:lvl1pPr marL="271773" indent="-271773">
              <a:spcBef>
                <a:spcPts val="451"/>
              </a:spcBef>
              <a:spcAft>
                <a:spcPts val="451"/>
              </a:spcAft>
              <a:defRPr/>
            </a:lvl1pPr>
            <a:lvl2pPr marL="534657" indent="-210815">
              <a:spcBef>
                <a:spcPts val="451"/>
              </a:spcBef>
              <a:spcAft>
                <a:spcPts val="451"/>
              </a:spcAft>
              <a:defRPr/>
            </a:lvl2pPr>
            <a:lvl3pPr marL="805160" indent="-184781">
              <a:spcBef>
                <a:spcPts val="451"/>
              </a:spcBef>
              <a:spcAft>
                <a:spcPts val="451"/>
              </a:spcAft>
              <a:defRPr/>
            </a:lvl3pPr>
            <a:lvl4pPr marL="1140431" indent="-168906">
              <a:spcBef>
                <a:spcPts val="451"/>
              </a:spcBef>
              <a:spcAft>
                <a:spcPts val="451"/>
              </a:spcAft>
              <a:defRPr/>
            </a:lvl4pPr>
            <a:lvl5pPr marL="1410935" indent="-168906">
              <a:spcBef>
                <a:spcPts val="451"/>
              </a:spcBef>
              <a:spcAft>
                <a:spcPts val="451"/>
              </a:spcAf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le Placeholder 1"/>
          <p:cNvSpPr>
            <a:spLocks noGrp="1"/>
          </p:cNvSpPr>
          <p:nvPr>
            <p:ph type="title"/>
          </p:nvPr>
        </p:nvSpPr>
        <p:spPr>
          <a:xfrm>
            <a:off x="515472" y="209280"/>
            <a:ext cx="11136000" cy="769441"/>
          </a:xfrm>
          <a:prstGeom prst="rect">
            <a:avLst/>
          </a:prstGeom>
        </p:spPr>
        <p:txBody>
          <a:bodyPr vert="horz" wrap="square" lIns="91440" tIns="45720" rIns="91440" bIns="45720" rtlCol="0" anchor="ctr">
            <a:spAutoFit/>
          </a:bodyPr>
          <a:lstStyle/>
          <a:p>
            <a:r>
              <a:rPr lang="fr-FR"/>
              <a:t>Modifiez le style du titre</a:t>
            </a:r>
            <a:endParaRPr lang="en-US"/>
          </a:p>
        </p:txBody>
      </p:sp>
      <p:sp>
        <p:nvSpPr>
          <p:cNvPr id="9" name="Footer Placeholder 2"/>
          <p:cNvSpPr>
            <a:spLocks noGrp="1"/>
          </p:cNvSpPr>
          <p:nvPr>
            <p:ph type="ftr" sz="quarter" idx="11"/>
          </p:nvPr>
        </p:nvSpPr>
        <p:spPr>
          <a:xfrm>
            <a:off x="515474" y="6494401"/>
            <a:ext cx="8631047" cy="244696"/>
          </a:xfrm>
          <a:prstGeom prst="rect">
            <a:avLst/>
          </a:prstGeom>
        </p:spPr>
        <p:txBody>
          <a:bodyPr vert="horz" wrap="square" lIns="91440" tIns="45720" rIns="91440" bIns="45720" rtlCol="0" anchor="b">
            <a:noAutofit/>
          </a:bodyPr>
          <a:lstStyle>
            <a:lvl1pPr>
              <a:defRPr lang="en-GB" sz="751" smtClean="0">
                <a:solidFill>
                  <a:srgbClr val="332A86"/>
                </a:solidFill>
              </a:defRPr>
            </a:lvl1pPr>
          </a:lstStyle>
          <a:p>
            <a:pPr>
              <a:spcBef>
                <a:spcPts val="451"/>
              </a:spcBef>
              <a:spcAft>
                <a:spcPts val="451"/>
              </a:spcAft>
              <a:buClr>
                <a:srgbClr val="FAA634"/>
              </a:buClr>
            </a:pPr>
            <a:endParaRPr lang="vi-VN"/>
          </a:p>
        </p:txBody>
      </p:sp>
      <p:sp>
        <p:nvSpPr>
          <p:cNvPr id="2" name="Slide Number Placeholder 5">
            <a:extLst>
              <a:ext uri="{FF2B5EF4-FFF2-40B4-BE49-F238E27FC236}">
                <a16:creationId xmlns:a16="http://schemas.microsoft.com/office/drawing/2014/main" id="{C69D83F7-8469-3CB6-85BA-CC96FBCF424F}"/>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629015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BC283F6A-0BF5-A600-CB8E-A25168B486C0}"/>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63134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767" y="766233"/>
            <a:ext cx="11078632" cy="1143000"/>
          </a:xfrm>
        </p:spPr>
        <p:txBody>
          <a:bodyPr anchor="t" anchorCtr="0"/>
          <a:lstStyle/>
          <a:p>
            <a:r>
              <a:rPr lang="en-US"/>
              <a:t>Click to edit Master title style</a:t>
            </a:r>
          </a:p>
        </p:txBody>
      </p:sp>
      <p:sp>
        <p:nvSpPr>
          <p:cNvPr id="3" name="Content Placeholder 2"/>
          <p:cNvSpPr>
            <a:spLocks noGrp="1"/>
          </p:cNvSpPr>
          <p:nvPr>
            <p:ph idx="1" hasCustomPrompt="1"/>
          </p:nvPr>
        </p:nvSpPr>
        <p:spPr>
          <a:xfrm>
            <a:off x="509670" y="2024259"/>
            <a:ext cx="11072751" cy="3874168"/>
          </a:xfrm>
        </p:spPr>
        <p:txBody>
          <a:bodyPr>
            <a:normAutofit/>
          </a:bodyPr>
          <a:lstStyle>
            <a:lvl1pPr>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p:cNvSpPr>
            <a:spLocks noGrp="1"/>
          </p:cNvSpPr>
          <p:nvPr>
            <p:ph type="body" sz="quarter" idx="13" hasCustomPrompt="1"/>
          </p:nvPr>
        </p:nvSpPr>
        <p:spPr>
          <a:xfrm>
            <a:off x="509651" y="483231"/>
            <a:ext cx="11072749" cy="342900"/>
          </a:xfrm>
        </p:spPr>
        <p:txBody>
          <a:bodyPr>
            <a:noAutofit/>
          </a:bodyPr>
          <a:lstStyle>
            <a:lvl1pPr marL="0" indent="0">
              <a:buNone/>
              <a:defRPr sz="1867" b="1" spc="173" baseline="0">
                <a:solidFill>
                  <a:schemeClr val="bg1">
                    <a:lumMod val="65000"/>
                  </a:schemeClr>
                </a:solidFill>
                <a:latin typeface="Arial"/>
                <a:cs typeface="Arial"/>
              </a:defRPr>
            </a:lvl1pPr>
          </a:lstStyle>
          <a:p>
            <a:pPr lvl="0"/>
            <a:r>
              <a:rPr lang="en-US"/>
              <a:t>SECTION TITLE HERE</a:t>
            </a:r>
          </a:p>
        </p:txBody>
      </p:sp>
      <p:sp>
        <p:nvSpPr>
          <p:cNvPr id="4" name="Slide Number Placeholder 5">
            <a:extLst>
              <a:ext uri="{FF2B5EF4-FFF2-40B4-BE49-F238E27FC236}">
                <a16:creationId xmlns:a16="http://schemas.microsoft.com/office/drawing/2014/main" id="{421D9C6B-0897-82C8-530C-01BECEA0E57B}"/>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87956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solidFill>
                  <a:schemeClr val="tx2">
                    <a:lumMod val="75000"/>
                  </a:schemeClr>
                </a:solidFill>
                <a:latin typeface="Calibri (Body)"/>
              </a:defRPr>
            </a:lvl1pPr>
          </a:lstStyle>
          <a:p>
            <a:r>
              <a:rPr lang="en-US"/>
              <a:t>Outline</a:t>
            </a:r>
          </a:p>
        </p:txBody>
      </p:sp>
      <p:pic>
        <p:nvPicPr>
          <p:cNvPr id="12" name="Picture 5" descr="case-studies.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538502" y="1"/>
            <a:ext cx="465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609600" y="1600206"/>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EDBCA0EC-D81B-61CE-82C2-38D2D0438BA9}"/>
              </a:ext>
            </a:extLst>
          </p:cNvPr>
          <p:cNvSpPr>
            <a:spLocks noGrp="1"/>
          </p:cNvSpPr>
          <p:nvPr>
            <p:ph type="sldNum" sz="quarter" idx="12"/>
          </p:nvPr>
        </p:nvSpPr>
        <p:spPr>
          <a:xfrm>
            <a:off x="10843080" y="6431895"/>
            <a:ext cx="482837" cy="309700"/>
          </a:xfrm>
          <a:prstGeom prst="rect">
            <a:avLst/>
          </a:prstGeom>
        </p:spPr>
        <p:txBody>
          <a:bodyPr/>
          <a:lstStyle>
            <a:lvl1pPr>
              <a:defRPr sz="1600" b="1">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23337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2pPr>
              <a:spcAft>
                <a:spcPts val="600"/>
              </a:spcAft>
              <a:defRPr/>
            </a:lvl2pPr>
            <a:lvl3pPr>
              <a:spcAft>
                <a:spcPts val="600"/>
              </a:spcAft>
              <a:defRPr/>
            </a:lvl3pPr>
            <a:lvl4pPr>
              <a:spcAft>
                <a:spcPts val="600"/>
              </a:spcAft>
              <a:defRPr/>
            </a:lvl4pPr>
            <a:lvl5pPr>
              <a:spcAft>
                <a:spcPts val="60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7"/>
          <p:cNvSpPr>
            <a:spLocks noGrp="1" noChangeArrowheads="1"/>
          </p:cNvSpPr>
          <p:nvPr>
            <p:ph type="title"/>
          </p:nvPr>
        </p:nvSpPr>
        <p:spPr bwMode="auto">
          <a:xfrm>
            <a:off x="912290" y="162863"/>
            <a:ext cx="1011410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Cliquez</a:t>
            </a:r>
            <a:r>
              <a:rPr lang="en-US"/>
              <a:t> Pour Modifier Le Style Du </a:t>
            </a:r>
            <a:r>
              <a:rPr lang="en-US" err="1"/>
              <a:t>Titre</a:t>
            </a:r>
            <a:endParaRPr lang="en-US"/>
          </a:p>
        </p:txBody>
      </p:sp>
    </p:spTree>
    <p:extLst>
      <p:ext uri="{BB962C8B-B14F-4D97-AF65-F5344CB8AC3E}">
        <p14:creationId xmlns:p14="http://schemas.microsoft.com/office/powerpoint/2010/main" val="20037705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5000"/>
              </a:lnSpc>
              <a:spcAft>
                <a:spcPts val="600"/>
              </a:spcAft>
              <a:defRPr b="0" i="0">
                <a:latin typeface="Arial" charset="0"/>
              </a:defRPr>
            </a:lvl1pPr>
            <a:lvl2pPr>
              <a:lnSpc>
                <a:spcPct val="95000"/>
              </a:lnSpc>
              <a:spcAft>
                <a:spcPts val="600"/>
              </a:spcAft>
              <a:defRPr b="0" i="0">
                <a:latin typeface="Arial" charset="0"/>
              </a:defRPr>
            </a:lvl2pPr>
            <a:lvl3pPr>
              <a:lnSpc>
                <a:spcPct val="95000"/>
              </a:lnSpc>
              <a:spcAft>
                <a:spcPts val="600"/>
              </a:spcAft>
              <a:defRPr b="0" i="0">
                <a:latin typeface="Arial" charset="0"/>
              </a:defRPr>
            </a:lvl3pPr>
            <a:lvl4pPr>
              <a:lnSpc>
                <a:spcPct val="95000"/>
              </a:lnSpc>
              <a:spcAft>
                <a:spcPts val="600"/>
              </a:spcAft>
              <a:defRPr b="0" i="0">
                <a:latin typeface="Arial" charset="0"/>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2"/>
          <p:cNvSpPr>
            <a:spLocks noGrp="1" noChangeArrowheads="1"/>
          </p:cNvSpPr>
          <p:nvPr>
            <p:ph type="title"/>
          </p:nvPr>
        </p:nvSpPr>
        <p:spPr bwMode="auto">
          <a:xfrm>
            <a:off x="679454" y="0"/>
            <a:ext cx="10833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b" anchorCtr="0" compatLnSpc="1">
            <a:prstTxWarp prst="textNoShape">
              <a:avLst/>
            </a:prstTxWarp>
          </a:bodyPr>
          <a:lstStyle/>
          <a:p>
            <a:pPr lvl="0"/>
            <a:r>
              <a:rPr lang="en-US" altLang="en-US"/>
              <a:t>Click to edit Master title style</a:t>
            </a:r>
          </a:p>
        </p:txBody>
      </p:sp>
      <p:sp>
        <p:nvSpPr>
          <p:cNvPr id="2" name="Slide Number Placeholder 5">
            <a:extLst>
              <a:ext uri="{FF2B5EF4-FFF2-40B4-BE49-F238E27FC236}">
                <a16:creationId xmlns:a16="http://schemas.microsoft.com/office/drawing/2014/main" id="{0177DE9D-ED04-A125-4B7B-7B8D23E1C0A6}"/>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19409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9"/>
            <a:ext cx="11347200" cy="521883"/>
          </a:xfrm>
        </p:spPr>
        <p:txBody>
          <a:bodyPr anchor="ctr" anchorCtr="0"/>
          <a:lstStyle>
            <a:lvl1pPr>
              <a:defRPr sz="4500"/>
            </a:lvl1pPr>
          </a:lstStyle>
          <a:p>
            <a:r>
              <a:rPr lang="en-US" noProof="0"/>
              <a:t>Click to edit Master title style</a:t>
            </a:r>
            <a:endParaRPr lang="en-GB" noProof="0"/>
          </a:p>
        </p:txBody>
      </p:sp>
      <p:sp>
        <p:nvSpPr>
          <p:cNvPr id="8" name="Rectangle 81"/>
          <p:cNvSpPr>
            <a:spLocks noGrp="1" noChangeArrowheads="1"/>
          </p:cNvSpPr>
          <p:nvPr>
            <p:ph type="dt" sz="half" idx="2"/>
          </p:nvPr>
        </p:nvSpPr>
        <p:spPr bwMode="auto">
          <a:xfrm>
            <a:off x="9582872" y="138545"/>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07" eaLnBrk="1" hangingPunct="1">
              <a:spcBef>
                <a:spcPct val="0"/>
              </a:spcBef>
              <a:defRPr sz="800" b="0">
                <a:solidFill>
                  <a:schemeClr val="accent3"/>
                </a:solidFill>
              </a:defRPr>
            </a:lvl1pPr>
          </a:lstStyle>
          <a:p>
            <a:pPr>
              <a:defRPr/>
            </a:pPr>
            <a:endParaRPr lang="en-GB">
              <a:solidFill>
                <a:srgbClr val="82786F"/>
              </a:solidFill>
            </a:endParaRPr>
          </a:p>
        </p:txBody>
      </p:sp>
      <p:sp>
        <p:nvSpPr>
          <p:cNvPr id="9" name="Slide Number Placeholder 23"/>
          <p:cNvSpPr>
            <a:spLocks noGrp="1" noChangeArrowheads="1"/>
          </p:cNvSpPr>
          <p:nvPr>
            <p:ph type="sldNum" sz="quarter" idx="4"/>
          </p:nvPr>
        </p:nvSpPr>
        <p:spPr bwMode="auto">
          <a:xfrm>
            <a:off x="11353096" y="140069"/>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29" eaLnBrk="1" hangingPunct="1">
              <a:defRPr sz="800" b="0" smtClean="0">
                <a:solidFill>
                  <a:schemeClr val="accent3"/>
                </a:solidFill>
              </a:defRPr>
            </a:lvl1pPr>
          </a:lstStyle>
          <a:p>
            <a:pPr>
              <a:defRPr/>
            </a:pPr>
            <a:fld id="{4B01E8EF-57E8-4F85-90EB-163CEE512F88}" type="slidenum">
              <a:rPr lang="en-GB">
                <a:solidFill>
                  <a:srgbClr val="82786F"/>
                </a:solidFill>
              </a:rPr>
              <a:pPr>
                <a:defRPr/>
              </a:pPr>
              <a:t>‹#›</a:t>
            </a:fld>
            <a:endParaRPr lang="en-GB">
              <a:solidFill>
                <a:srgbClr val="82786F"/>
              </a:solidFill>
            </a:endParaRPr>
          </a:p>
        </p:txBody>
      </p:sp>
      <p:sp>
        <p:nvSpPr>
          <p:cNvPr id="12" name="Text Placeholder 5"/>
          <p:cNvSpPr>
            <a:spLocks noGrp="1"/>
          </p:cNvSpPr>
          <p:nvPr>
            <p:ph type="body" sz="quarter" idx="10"/>
          </p:nvPr>
        </p:nvSpPr>
        <p:spPr>
          <a:xfrm>
            <a:off x="422401" y="5921641"/>
            <a:ext cx="8757459" cy="497417"/>
          </a:xfrm>
        </p:spPr>
        <p:txBody>
          <a:bodyPr anchor="b" anchorCtr="0">
            <a:noAutofit/>
          </a:bodyPr>
          <a:lstStyle>
            <a:lvl1pPr marL="0" indent="0">
              <a:buNone/>
              <a:defRPr sz="1100">
                <a:solidFill>
                  <a:srgbClr val="82786F"/>
                </a:solidFill>
              </a:defRPr>
            </a:lvl1pPr>
            <a:lvl2pPr marL="721731" indent="0">
              <a:buNone/>
              <a:defRPr/>
            </a:lvl2pPr>
            <a:lvl3pPr marL="1434992" indent="0">
              <a:buNone/>
              <a:defRPr/>
            </a:lvl3pPr>
            <a:lvl4pPr marL="2154605" indent="0">
              <a:buNone/>
              <a:defRPr/>
            </a:lvl4pPr>
            <a:lvl5pPr marL="2874217" indent="0">
              <a:buNone/>
              <a:defRPr/>
            </a:lvl5pPr>
          </a:lstStyle>
          <a:p>
            <a:pPr lvl="0"/>
            <a:r>
              <a:rPr lang="en-US"/>
              <a:t>Click to edit Master text styles</a:t>
            </a:r>
          </a:p>
        </p:txBody>
      </p:sp>
      <p:sp>
        <p:nvSpPr>
          <p:cNvPr id="2" name="Slide Number Placeholder 5">
            <a:extLst>
              <a:ext uri="{FF2B5EF4-FFF2-40B4-BE49-F238E27FC236}">
                <a16:creationId xmlns:a16="http://schemas.microsoft.com/office/drawing/2014/main" id="{05F5943E-2EEE-4781-F4B2-CBB91B8FE0D2}"/>
              </a:ext>
            </a:extLst>
          </p:cNvPr>
          <p:cNvSpPr txBox="1">
            <a:spLocks/>
          </p:cNvSpPr>
          <p:nvPr userDrawn="1"/>
        </p:nvSpPr>
        <p:spPr>
          <a:xfrm>
            <a:off x="10843080" y="6422063"/>
            <a:ext cx="482837" cy="309700"/>
          </a:xfrm>
          <a:prstGeom prst="rect">
            <a:avLst/>
          </a:prstGeom>
        </p:spPr>
        <p:txBody>
          <a:bodyPr/>
          <a:lstStyle>
            <a:defPPr>
              <a:defRPr lang="en-US"/>
            </a:defPPr>
            <a:lvl1pPr marL="0" algn="ctr" defTabSz="914400" rtl="0" eaLnBrk="1" latinLnBrk="0" hangingPunct="1">
              <a:defRPr sz="1600" b="1"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448609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a:p>
        </p:txBody>
      </p:sp>
      <p:sp>
        <p:nvSpPr>
          <p:cNvPr id="2" name="Slide Number Placeholder 5">
            <a:extLst>
              <a:ext uri="{FF2B5EF4-FFF2-40B4-BE49-F238E27FC236}">
                <a16:creationId xmlns:a16="http://schemas.microsoft.com/office/drawing/2014/main" id="{A06391B1-26BA-00BE-E861-5BFB39B66057}"/>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43414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76672"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1"/>
            <a:ext cx="5376672"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1"/>
          </a:xfrm>
          <a:prstGeom prst="rect">
            <a:avLst/>
          </a:prstGeom>
        </p:spPr>
        <p:txBody>
          <a:bodyPr/>
          <a:lstStyle>
            <a:lvl1pPr>
              <a:defRPr>
                <a:solidFill>
                  <a:schemeClr val="tx1">
                    <a:lumMod val="75000"/>
                    <a:lumOff val="25000"/>
                  </a:schemeClr>
                </a:solidFill>
              </a:defRPr>
            </a:lvl1pPr>
          </a:lstStyle>
          <a:p>
            <a:endParaRPr lang="en-US"/>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72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8" name="Footer Placeholder 7"/>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9" name="Slide Number Placeholder 8"/>
          <p:cNvSpPr>
            <a:spLocks noGrp="1"/>
          </p:cNvSpPr>
          <p:nvPr>
            <p:ph type="sldNum" sz="quarter" idx="12"/>
          </p:nvPr>
        </p:nvSpPr>
        <p:spPr/>
        <p:txBody>
          <a:bodyPr/>
          <a:lstStyle/>
          <a:p>
            <a:pPr algn="r" defTabSz="914377" fontAlgn="base">
              <a:spcBef>
                <a:spcPct val="0"/>
              </a:spcBef>
              <a:spcAft>
                <a:spcPct val="0"/>
              </a:spcAft>
              <a:defRPr/>
            </a:pPr>
            <a:fld id="{9C4527FD-C22F-4528-B2BB-24ACAEFD76BE}" type="slidenum">
              <a:rPr lang="en-US" altLang="zh-CN" smtClean="0">
                <a:ea typeface="SimSun" panose="02010600030101010101" pitchFamily="2" charset="-122"/>
              </a:rPr>
              <a:pPr algn="r" defTabSz="914377" fontAlgn="base">
                <a:spcBef>
                  <a:spcPct val="0"/>
                </a:spcBef>
                <a:spcAft>
                  <a:spcPct val="0"/>
                </a:spcAft>
                <a:defRPr/>
              </a:pPr>
              <a:t>‹#›</a:t>
            </a:fld>
            <a:endParaRPr lang="en-US" altLang="zh-CN">
              <a:ea typeface="SimSun" panose="02010600030101010101" pitchFamily="2" charset="-122"/>
            </a:endParaRPr>
          </a:p>
        </p:txBody>
      </p:sp>
    </p:spTree>
    <p:extLst>
      <p:ext uri="{BB962C8B-B14F-4D97-AF65-F5344CB8AC3E}">
        <p14:creationId xmlns:p14="http://schemas.microsoft.com/office/powerpoint/2010/main" val="33682609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1"/>
          </a:xfrm>
          <a:prstGeom prst="rect">
            <a:avLst/>
          </a:prstGeom>
        </p:spPr>
        <p:txBody>
          <a:bodyPr/>
          <a:lstStyle/>
          <a:p>
            <a:endParaRPr lang="en-US"/>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B6F15528-21DE-4FAA-801E-634DDDAF4B2B}" type="slidenum">
              <a:rPr/>
              <a:t>‹#›</a:t>
            </a:fld>
            <a:endParaRPr/>
          </a:p>
        </p:txBody>
      </p:sp>
    </p:spTree>
    <p:extLst>
      <p:ext uri="{BB962C8B-B14F-4D97-AF65-F5344CB8AC3E}">
        <p14:creationId xmlns:p14="http://schemas.microsoft.com/office/powerpoint/2010/main" val="22947618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1"/>
          </a:xfrm>
          <a:prstGeom prst="rect">
            <a:avLst/>
          </a:prstGeom>
        </p:spPr>
        <p:txBody>
          <a:bodyPr/>
          <a:lstStyle/>
          <a:p>
            <a:endParaRPr lang="en-US"/>
          </a:p>
        </p:txBody>
      </p:sp>
      <p:sp>
        <p:nvSpPr>
          <p:cNvPr id="3" name="Footer Placeholder 2"/>
          <p:cNvSpPr>
            <a:spLocks noGrp="1"/>
          </p:cNvSpPr>
          <p:nvPr>
            <p:ph type="ftr" sz="quarter" idx="11"/>
          </p:nvPr>
        </p:nvSpPr>
        <p:spPr>
          <a:xfrm>
            <a:off x="4165600" y="6245225"/>
            <a:ext cx="3860800" cy="476251"/>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B6F15528-21DE-4FAA-801E-634DDDAF4B2B}" type="slidenum">
              <a:rPr/>
              <a:t>‹#›</a:t>
            </a:fld>
            <a:endParaRPr/>
          </a:p>
        </p:txBody>
      </p:sp>
    </p:spTree>
    <p:extLst>
      <p:ext uri="{BB962C8B-B14F-4D97-AF65-F5344CB8AC3E}">
        <p14:creationId xmlns:p14="http://schemas.microsoft.com/office/powerpoint/2010/main" val="32352185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8" name="Slide Number Placeholder 1029">
            <a:extLst>
              <a:ext uri="{FF2B5EF4-FFF2-40B4-BE49-F238E27FC236}">
                <a16:creationId xmlns:a16="http://schemas.microsoft.com/office/drawing/2014/main" id="{6340D7A2-3DA0-30E0-1B42-6D5F39705954}"/>
              </a:ext>
            </a:extLst>
          </p:cNvPr>
          <p:cNvSpPr>
            <a:spLocks noGrp="1"/>
          </p:cNvSpPr>
          <p:nvPr>
            <p:ph type="sldNum" sz="quarter" idx="4"/>
          </p:nvPr>
        </p:nvSpPr>
        <p:spPr>
          <a:xfrm>
            <a:off x="10843080" y="6510551"/>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502245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p>
            <a:pPr defTabSz="914377" fontAlgn="base">
              <a:spcBef>
                <a:spcPct val="0"/>
              </a:spcBef>
              <a:spcAft>
                <a:spcPct val="0"/>
              </a:spcAft>
              <a:defRPr/>
            </a:pPr>
            <a:endParaRPr lang="en-US" altLang="zh-CN" sz="1400">
              <a:ea typeface="SimSun" panose="02010600030101010101" pitchFamily="2" charset="-122"/>
            </a:endParaRP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p>
            <a:pPr algn="ctr" defTabSz="914377" fontAlgn="base">
              <a:spcBef>
                <a:spcPct val="0"/>
              </a:spcBef>
              <a:spcAft>
                <a:spcPct val="0"/>
              </a:spcAft>
              <a:defRPr/>
            </a:pPr>
            <a:endParaRPr lang="en-US" altLang="zh-CN" sz="1400">
              <a:ea typeface="SimSun" panose="02010600030101010101" pitchFamily="2" charset="-122"/>
            </a:endParaRPr>
          </a:p>
        </p:txBody>
      </p:sp>
      <p:sp>
        <p:nvSpPr>
          <p:cNvPr id="8" name="Slide Number Placeholder 1029">
            <a:extLst>
              <a:ext uri="{FF2B5EF4-FFF2-40B4-BE49-F238E27FC236}">
                <a16:creationId xmlns:a16="http://schemas.microsoft.com/office/drawing/2014/main" id="{7A6190F4-4035-0256-8DE0-2D4985C2174E}"/>
              </a:ext>
            </a:extLst>
          </p:cNvPr>
          <p:cNvSpPr>
            <a:spLocks noGrp="1"/>
          </p:cNvSpPr>
          <p:nvPr>
            <p:ph type="sldNum" sz="quarter" idx="4"/>
          </p:nvPr>
        </p:nvSpPr>
        <p:spPr>
          <a:xfrm>
            <a:off x="10843080" y="6510551"/>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389273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2.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9"/>
            <a:ext cx="10972800" cy="1143000"/>
          </a:xfrm>
          <a:prstGeom prst="rect">
            <a:avLst/>
          </a:prstGeom>
          <a:noFill/>
          <a:ln w="9525">
            <a:noFill/>
          </a:ln>
        </p:spPr>
        <p:txBody>
          <a:bodyPr anchor="ctr" anchorCtr="0"/>
          <a:lstStyle/>
          <a:p>
            <a:pPr lvl="0"/>
            <a:r>
              <a:rPr dirty="0"/>
              <a:t>Click to edit Master title style</a:t>
            </a:r>
          </a:p>
        </p:txBody>
      </p:sp>
      <p:sp>
        <p:nvSpPr>
          <p:cNvPr id="1027" name="Text Placeholder 1026"/>
          <p:cNvSpPr>
            <a:spLocks noGrp="1"/>
          </p:cNvSpPr>
          <p:nvPr>
            <p:ph type="body" idx="1"/>
          </p:nvPr>
        </p:nvSpPr>
        <p:spPr>
          <a:xfrm>
            <a:off x="609600" y="1600201"/>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30" name="Slide Number Placeholder 1029"/>
          <p:cNvSpPr>
            <a:spLocks noGrp="1"/>
          </p:cNvSpPr>
          <p:nvPr>
            <p:ph type="sldNum" sz="quarter" idx="4"/>
          </p:nvPr>
        </p:nvSpPr>
        <p:spPr>
          <a:xfrm>
            <a:off x="10843080" y="6499918"/>
            <a:ext cx="482837" cy="309700"/>
          </a:xfrm>
          <a:prstGeom prst="rect">
            <a:avLst/>
          </a:prstGeom>
          <a:noFill/>
          <a:ln w="9525">
            <a:noFill/>
          </a:ln>
        </p:spPr>
        <p:txBody>
          <a:bodyPr lIns="0" rIns="0"/>
          <a:lstStyle>
            <a:lvl1pPr algn="ctr">
              <a:defRPr sz="12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928924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1" r:id="rId11"/>
    <p:sldLayoutId id="2147483712" r:id="rId12"/>
    <p:sldLayoutId id="2147483713" r:id="rId13"/>
    <p:sldLayoutId id="2147483716" r:id="rId14"/>
    <p:sldLayoutId id="2147483791" r:id="rId15"/>
    <p:sldLayoutId id="2147483792" r:id="rId16"/>
    <p:sldLayoutId id="2147483793" r:id="rId17"/>
    <p:sldLayoutId id="2147483794" r:id="rId18"/>
  </p:sldLayoutIdLst>
  <p:transition/>
  <p:hf hdr="0" ftr="0" dt="0"/>
  <p:txStyles>
    <p:titleStyle>
      <a:lvl1pPr marL="0" lvl="0" indent="0" algn="ctr" defTabSz="914377" eaLnBrk="1" fontAlgn="base" latinLnBrk="0" hangingPunct="1">
        <a:lnSpc>
          <a:spcPct val="100000"/>
        </a:lnSpc>
        <a:spcBef>
          <a:spcPct val="0"/>
        </a:spcBef>
        <a:spcAft>
          <a:spcPct val="0"/>
        </a:spcAft>
        <a:buNone/>
        <a:defRPr sz="4400" b="0" i="0" u="none" kern="1200" baseline="0">
          <a:solidFill>
            <a:schemeClr val="tx1">
              <a:lumMod val="75000"/>
              <a:lumOff val="25000"/>
            </a:schemeClr>
          </a:solidFill>
          <a:latin typeface="+mj-lt"/>
          <a:ea typeface="+mj-ea"/>
          <a:cs typeface="+mj-cs"/>
        </a:defRPr>
      </a:lvl1pPr>
    </p:titleStyle>
    <p:bodyStyle>
      <a:lvl1pPr marL="342891" lvl="0" indent="-342891" algn="l" defTabSz="914377" eaLnBrk="1" fontAlgn="base" latinLnBrk="0" hangingPunct="1">
        <a:lnSpc>
          <a:spcPct val="100000"/>
        </a:lnSpc>
        <a:spcBef>
          <a:spcPct val="20000"/>
        </a:spcBef>
        <a:spcAft>
          <a:spcPct val="0"/>
        </a:spcAft>
        <a:buChar char="•"/>
        <a:defRPr sz="3200" b="0" i="0" u="none" kern="1200" baseline="0">
          <a:solidFill>
            <a:schemeClr val="tx1">
              <a:lumMod val="75000"/>
              <a:lumOff val="25000"/>
            </a:schemeClr>
          </a:solidFill>
          <a:latin typeface="+mn-lt"/>
          <a:ea typeface="+mn-ea"/>
          <a:cs typeface="+mn-cs"/>
        </a:defRPr>
      </a:lvl1pPr>
      <a:lvl2pPr marL="742932" lvl="1" indent="-285744" algn="l" defTabSz="914377" eaLnBrk="1" fontAlgn="base" latinLnBrk="0" hangingPunct="1">
        <a:lnSpc>
          <a:spcPct val="100000"/>
        </a:lnSpc>
        <a:spcBef>
          <a:spcPct val="20000"/>
        </a:spcBef>
        <a:spcAft>
          <a:spcPct val="0"/>
        </a:spcAft>
        <a:buChar char="–"/>
        <a:defRPr sz="2800" b="0" i="0" u="none" kern="1200" baseline="0">
          <a:solidFill>
            <a:schemeClr val="tx1">
              <a:lumMod val="75000"/>
              <a:lumOff val="25000"/>
            </a:schemeClr>
          </a:solidFill>
          <a:latin typeface="+mn-lt"/>
          <a:ea typeface="+mn-ea"/>
          <a:cs typeface="+mn-cs"/>
        </a:defRPr>
      </a:lvl2pPr>
      <a:lvl3pPr marL="1142971" lvl="2" indent="-228594" algn="l" defTabSz="914377" eaLnBrk="1" fontAlgn="base" latinLnBrk="0" hangingPunct="1">
        <a:lnSpc>
          <a:spcPct val="100000"/>
        </a:lnSpc>
        <a:spcBef>
          <a:spcPct val="20000"/>
        </a:spcBef>
        <a:spcAft>
          <a:spcPct val="0"/>
        </a:spcAft>
        <a:buChar char="•"/>
        <a:defRPr sz="2400" b="0" i="0" u="none" kern="1200" baseline="0">
          <a:solidFill>
            <a:schemeClr val="tx1">
              <a:lumMod val="75000"/>
              <a:lumOff val="25000"/>
            </a:schemeClr>
          </a:solidFill>
          <a:latin typeface="+mn-lt"/>
          <a:ea typeface="+mn-ea"/>
          <a:cs typeface="+mn-cs"/>
        </a:defRPr>
      </a:lvl3pPr>
      <a:lvl4pPr marL="1600160" lvl="3" indent="-228594" algn="l" defTabSz="914377" eaLnBrk="1" fontAlgn="base" latinLnBrk="0" hangingPunct="1">
        <a:lnSpc>
          <a:spcPct val="100000"/>
        </a:lnSpc>
        <a:spcBef>
          <a:spcPct val="20000"/>
        </a:spcBef>
        <a:spcAft>
          <a:spcPct val="0"/>
        </a:spcAft>
        <a:buChar char="–"/>
        <a:defRPr sz="2000" b="0" i="0" u="none" kern="1200" baseline="0">
          <a:solidFill>
            <a:schemeClr val="tx1">
              <a:lumMod val="75000"/>
              <a:lumOff val="25000"/>
            </a:schemeClr>
          </a:solidFill>
          <a:latin typeface="+mn-lt"/>
          <a:ea typeface="+mn-ea"/>
          <a:cs typeface="+mn-cs"/>
        </a:defRPr>
      </a:lvl4pPr>
      <a:lvl5pPr marL="2057349" lvl="4" indent="-228594" algn="l" defTabSz="914377" eaLnBrk="1" fontAlgn="base" latinLnBrk="0" hangingPunct="1">
        <a:lnSpc>
          <a:spcPct val="100000"/>
        </a:lnSpc>
        <a:spcBef>
          <a:spcPct val="20000"/>
        </a:spcBef>
        <a:spcAft>
          <a:spcPct val="0"/>
        </a:spcAft>
        <a:buChar char="»"/>
        <a:defRPr sz="2000" b="0" i="0" u="none" kern="1200" baseline="0">
          <a:solidFill>
            <a:schemeClr val="tx1">
              <a:lumMod val="75000"/>
              <a:lumOff val="25000"/>
            </a:schemeClr>
          </a:solidFill>
          <a:latin typeface="+mn-lt"/>
          <a:ea typeface="+mn-ea"/>
          <a:cs typeface="+mn-cs"/>
        </a:defRPr>
      </a:lvl5pPr>
      <a:lvl6pPr marL="2514537" lvl="5"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726" lvl="6"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8914" lvl="7"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103" lvl="8"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77"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189" lvl="1"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377" lvl="2"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566" lvl="3"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754" lvl="4"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5943" lvl="5"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131" lvl="6"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320" lvl="7"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509" lvl="8"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3B4D8C9-D82F-FD6D-2FE6-1485D2024DC2}"/>
              </a:ext>
            </a:extLst>
          </p:cNvPr>
          <p:cNvGraphicFramePr>
            <a:graphicFrameLocks noChangeAspect="1"/>
          </p:cNvGraphicFramePr>
          <p:nvPr userDrawn="1">
            <p:custDataLst>
              <p:tags r:id="rId21"/>
            </p:custDataLst>
            <p:extLst>
              <p:ext uri="{D42A27DB-BD31-4B8C-83A1-F6EECF244321}">
                <p14:modId xmlns:p14="http://schemas.microsoft.com/office/powerpoint/2010/main" val="1977992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6" progId="TCLayout.ActiveDocument.1">
                  <p:embed/>
                </p:oleObj>
              </mc:Choice>
              <mc:Fallback>
                <p:oleObj name="think-cell Slide" r:id="rId22" imgW="395" imgH="396" progId="TCLayout.ActiveDocument.1">
                  <p:embed/>
                  <p:pic>
                    <p:nvPicPr>
                      <p:cNvPr id="3" name="think-cell data - do not delete" hidden="1">
                        <a:extLst>
                          <a:ext uri="{FF2B5EF4-FFF2-40B4-BE49-F238E27FC236}">
                            <a16:creationId xmlns:a16="http://schemas.microsoft.com/office/drawing/2014/main" id="{03B4D8C9-D82F-FD6D-2FE6-1485D2024DC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Title 1025"/>
          <p:cNvSpPr>
            <a:spLocks noGrp="1"/>
          </p:cNvSpPr>
          <p:nvPr>
            <p:ph type="title"/>
          </p:nvPr>
        </p:nvSpPr>
        <p:spPr>
          <a:xfrm>
            <a:off x="609600" y="274639"/>
            <a:ext cx="10972800" cy="1143000"/>
          </a:xfrm>
          <a:prstGeom prst="rect">
            <a:avLst/>
          </a:prstGeom>
          <a:noFill/>
          <a:ln w="9525">
            <a:noFill/>
          </a:ln>
        </p:spPr>
        <p:txBody>
          <a:bodyPr vert="horz" anchor="ctr" anchorCtr="0"/>
          <a:lstStyle/>
          <a:p>
            <a:pPr lvl="0"/>
            <a:r>
              <a:t>Click to edit Master title style</a:t>
            </a:r>
          </a:p>
        </p:txBody>
      </p:sp>
      <p:sp>
        <p:nvSpPr>
          <p:cNvPr id="1027" name="Text Placeholder 1026"/>
          <p:cNvSpPr>
            <a:spLocks noGrp="1"/>
          </p:cNvSpPr>
          <p:nvPr>
            <p:ph type="body" idx="1"/>
          </p:nvPr>
        </p:nvSpPr>
        <p:spPr>
          <a:xfrm>
            <a:off x="609600" y="1600201"/>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a:extLst>
              <a:ext uri="{FF2B5EF4-FFF2-40B4-BE49-F238E27FC236}">
                <a16:creationId xmlns:a16="http://schemas.microsoft.com/office/drawing/2014/main" id="{80D00376-9219-8EA4-A65D-81C401CA4346}"/>
              </a:ext>
            </a:extLst>
          </p:cNvPr>
          <p:cNvSpPr>
            <a:spLocks noGrp="1"/>
          </p:cNvSpPr>
          <p:nvPr>
            <p:ph type="sldNum" sz="quarter" idx="4"/>
          </p:nvPr>
        </p:nvSpPr>
        <p:spPr>
          <a:xfrm>
            <a:off x="10843080" y="6422063"/>
            <a:ext cx="482837" cy="309700"/>
          </a:xfrm>
          <a:prstGeom prst="rect">
            <a:avLst/>
          </a:prstGeom>
        </p:spPr>
        <p:txBody>
          <a:bodyPr/>
          <a:lstStyle>
            <a:lvl1pPr algn="ctr">
              <a:defRPr sz="1600" b="1">
                <a:latin typeface="Aptos" panose="020B00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608008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transition/>
  <p:hf hdr="0" ftr="0" dt="0"/>
  <p:txStyles>
    <p:titleStyle>
      <a:lvl1pPr marL="0" lvl="0" indent="0" algn="ctr" defTabSz="914377" eaLnBrk="1" fontAlgn="base" latinLnBrk="0" hangingPunct="1">
        <a:lnSpc>
          <a:spcPct val="100000"/>
        </a:lnSpc>
        <a:spcBef>
          <a:spcPct val="0"/>
        </a:spcBef>
        <a:spcAft>
          <a:spcPct val="0"/>
        </a:spcAft>
        <a:buNone/>
        <a:defRPr sz="4400" b="0" i="0" u="none" kern="1200" baseline="0">
          <a:solidFill>
            <a:schemeClr val="accent5">
              <a:lumMod val="10000"/>
            </a:schemeClr>
          </a:solidFill>
          <a:latin typeface="+mj-lt"/>
          <a:ea typeface="+mj-ea"/>
          <a:cs typeface="+mj-cs"/>
        </a:defRPr>
      </a:lvl1pPr>
    </p:titleStyle>
    <p:bodyStyle>
      <a:lvl1pPr marL="342891" lvl="0" indent="-342891" algn="l" defTabSz="914377" eaLnBrk="1" fontAlgn="base" latinLnBrk="0" hangingPunct="1">
        <a:lnSpc>
          <a:spcPct val="100000"/>
        </a:lnSpc>
        <a:spcBef>
          <a:spcPct val="20000"/>
        </a:spcBef>
        <a:spcAft>
          <a:spcPct val="0"/>
        </a:spcAft>
        <a:buChar char="•"/>
        <a:defRPr sz="3200" b="0" i="0" u="none" kern="1200" baseline="0">
          <a:solidFill>
            <a:schemeClr val="accent5">
              <a:lumMod val="10000"/>
            </a:schemeClr>
          </a:solidFill>
          <a:latin typeface="+mn-lt"/>
          <a:ea typeface="+mn-ea"/>
          <a:cs typeface="+mn-cs"/>
        </a:defRPr>
      </a:lvl1pPr>
      <a:lvl2pPr marL="742932" lvl="1" indent="-285744" algn="l" defTabSz="914377" eaLnBrk="1" fontAlgn="base" latinLnBrk="0" hangingPunct="1">
        <a:lnSpc>
          <a:spcPct val="100000"/>
        </a:lnSpc>
        <a:spcBef>
          <a:spcPct val="20000"/>
        </a:spcBef>
        <a:spcAft>
          <a:spcPct val="0"/>
        </a:spcAft>
        <a:buChar char="–"/>
        <a:defRPr sz="2800" b="0" i="0" u="none" kern="1200" baseline="0">
          <a:solidFill>
            <a:schemeClr val="accent5">
              <a:lumMod val="10000"/>
            </a:schemeClr>
          </a:solidFill>
          <a:latin typeface="+mn-lt"/>
          <a:ea typeface="+mn-ea"/>
          <a:cs typeface="+mn-cs"/>
        </a:defRPr>
      </a:lvl2pPr>
      <a:lvl3pPr marL="1142971" lvl="2" indent="-228594" algn="l" defTabSz="914377" eaLnBrk="1" fontAlgn="base" latinLnBrk="0" hangingPunct="1">
        <a:lnSpc>
          <a:spcPct val="100000"/>
        </a:lnSpc>
        <a:spcBef>
          <a:spcPct val="20000"/>
        </a:spcBef>
        <a:spcAft>
          <a:spcPct val="0"/>
        </a:spcAft>
        <a:buChar char="•"/>
        <a:defRPr sz="2400" b="0" i="0" u="none" kern="1200" baseline="0">
          <a:solidFill>
            <a:schemeClr val="accent5">
              <a:lumMod val="10000"/>
            </a:schemeClr>
          </a:solidFill>
          <a:latin typeface="+mn-lt"/>
          <a:ea typeface="+mn-ea"/>
          <a:cs typeface="+mn-cs"/>
        </a:defRPr>
      </a:lvl3pPr>
      <a:lvl4pPr marL="1600160" lvl="3" indent="-228594" algn="l" defTabSz="914377" eaLnBrk="1" fontAlgn="base" latinLnBrk="0" hangingPunct="1">
        <a:lnSpc>
          <a:spcPct val="100000"/>
        </a:lnSpc>
        <a:spcBef>
          <a:spcPct val="20000"/>
        </a:spcBef>
        <a:spcAft>
          <a:spcPct val="0"/>
        </a:spcAft>
        <a:buChar char="–"/>
        <a:defRPr sz="2000" b="0" i="0" u="none" kern="1200" baseline="0">
          <a:solidFill>
            <a:schemeClr val="accent5">
              <a:lumMod val="10000"/>
            </a:schemeClr>
          </a:solidFill>
          <a:latin typeface="+mn-lt"/>
          <a:ea typeface="+mn-ea"/>
          <a:cs typeface="+mn-cs"/>
        </a:defRPr>
      </a:lvl4pPr>
      <a:lvl5pPr marL="2057349" lvl="4" indent="-228594" algn="l" defTabSz="914377" eaLnBrk="1" fontAlgn="base" latinLnBrk="0" hangingPunct="1">
        <a:lnSpc>
          <a:spcPct val="100000"/>
        </a:lnSpc>
        <a:spcBef>
          <a:spcPct val="20000"/>
        </a:spcBef>
        <a:spcAft>
          <a:spcPct val="0"/>
        </a:spcAft>
        <a:buChar char="»"/>
        <a:defRPr sz="2000" b="0" i="0" u="none" kern="1200" baseline="0">
          <a:solidFill>
            <a:schemeClr val="accent5">
              <a:lumMod val="10000"/>
            </a:schemeClr>
          </a:solidFill>
          <a:latin typeface="+mn-lt"/>
          <a:ea typeface="+mn-ea"/>
          <a:cs typeface="+mn-cs"/>
        </a:defRPr>
      </a:lvl5pPr>
      <a:lvl6pPr marL="2514537" lvl="5"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726" lvl="6"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8914" lvl="7"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103" lvl="8" indent="-228594" algn="l" defTabSz="91437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77"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189" lvl="1"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377" lvl="2"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566" lvl="3"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754" lvl="4"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5943" lvl="5"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131" lvl="6"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320" lvl="7"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509" lvl="8" indent="0" algn="l" defTabSz="914377"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doi.org/10.1007/s13410-019-00755-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cdc.gov/diabetes/data/statistics/2014StatisticsReport.html.%20Last%20accessed%20September%202015" TargetMode="External"/><Relationship Id="rId5" Type="http://schemas.openxmlformats.org/officeDocument/2006/relationships/hyperlink" Target="http://www.cdc.gov/diabetes/statistics/comp/fig7_overweight.htm"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hyperlink" Target="https://doi.org/10.1016/j.diabres.2020.10807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4D6B4-3F3E-4538-9623-DD9EDC83461F}"/>
              </a:ext>
            </a:extLst>
          </p:cNvPr>
          <p:cNvSpPr>
            <a:spLocks noGrp="1"/>
          </p:cNvSpPr>
          <p:nvPr>
            <p:ph type="sldNum" sz="quarter" idx="12"/>
          </p:nvPr>
        </p:nvSpPr>
        <p:spPr/>
        <p:txBody>
          <a:bodyPr/>
          <a:lstStyle/>
          <a:p>
            <a:fld id="{B6F15528-21DE-4FAA-801E-634DDDAF4B2B}" type="slidenum">
              <a:rPr lang="en-US" smtClean="0"/>
              <a:t>1</a:t>
            </a:fld>
            <a:endParaRPr lang="en-US"/>
          </a:p>
        </p:txBody>
      </p:sp>
      <p:sp>
        <p:nvSpPr>
          <p:cNvPr id="3" name="object 2">
            <a:extLst>
              <a:ext uri="{FF2B5EF4-FFF2-40B4-BE49-F238E27FC236}">
                <a16:creationId xmlns:a16="http://schemas.microsoft.com/office/drawing/2014/main" id="{90F6FFAA-9C11-4278-9641-F45835E1F369}"/>
              </a:ext>
            </a:extLst>
          </p:cNvPr>
          <p:cNvSpPr txBox="1">
            <a:spLocks/>
          </p:cNvSpPr>
          <p:nvPr/>
        </p:nvSpPr>
        <p:spPr>
          <a:xfrm>
            <a:off x="402336" y="1458870"/>
            <a:ext cx="11423904" cy="2031325"/>
          </a:xfrm>
          <a:prstGeom prst="rect">
            <a:avLst/>
          </a:prstGeom>
          <a:noFill/>
          <a:ln w="9525">
            <a:noFill/>
          </a:ln>
        </p:spPr>
        <p:txBody>
          <a:bodyPr vert="horz" wrap="square" lIns="0" tIns="0" rIns="0" bIns="0" rtlCol="0" anchor="ctr" anchorCtr="0">
            <a:spAutoFit/>
          </a:bodyPr>
          <a:lstStyle>
            <a:lvl1pPr marL="0" lvl="0" indent="0" algn="ctr" defTabSz="914377" eaLnBrk="1" fontAlgn="base" latinLnBrk="0" hangingPunct="1">
              <a:lnSpc>
                <a:spcPct val="100000"/>
              </a:lnSpc>
              <a:spcBef>
                <a:spcPct val="0"/>
              </a:spcBef>
              <a:spcAft>
                <a:spcPct val="0"/>
              </a:spcAft>
              <a:buNone/>
              <a:defRPr sz="4400" b="0" i="0" u="none" kern="1200" baseline="0">
                <a:solidFill>
                  <a:schemeClr val="accent5">
                    <a:lumMod val="10000"/>
                  </a:schemeClr>
                </a:solidFill>
                <a:latin typeface="+mj-lt"/>
                <a:ea typeface="+mj-ea"/>
                <a:cs typeface="+mj-cs"/>
              </a:defRPr>
            </a:lvl1pPr>
          </a:lstStyle>
          <a:p>
            <a:r>
              <a:rPr lang="en-US" dirty="0" err="1"/>
              <a:t>Đơn</a:t>
            </a:r>
            <a:r>
              <a:rPr lang="en-US" dirty="0"/>
              <a:t> </a:t>
            </a:r>
            <a:r>
              <a:rPr lang="en-US" dirty="0" err="1"/>
              <a:t>giản</a:t>
            </a:r>
            <a:r>
              <a:rPr lang="en-US" dirty="0"/>
              <a:t> </a:t>
            </a:r>
            <a:r>
              <a:rPr lang="en-US" dirty="0" err="1"/>
              <a:t>hóa</a:t>
            </a:r>
            <a:r>
              <a:rPr lang="en-US" dirty="0"/>
              <a:t> </a:t>
            </a:r>
            <a:r>
              <a:rPr lang="en-US" dirty="0" err="1"/>
              <a:t>phác</a:t>
            </a:r>
            <a:r>
              <a:rPr lang="en-US" dirty="0"/>
              <a:t> </a:t>
            </a:r>
            <a:r>
              <a:rPr lang="en-US" dirty="0" err="1"/>
              <a:t>đồ</a:t>
            </a:r>
            <a:r>
              <a:rPr lang="en-US" dirty="0"/>
              <a:t> </a:t>
            </a:r>
            <a:r>
              <a:rPr lang="en-US" dirty="0" err="1"/>
              <a:t>điều</a:t>
            </a:r>
            <a:r>
              <a:rPr lang="en-US" dirty="0"/>
              <a:t> </a:t>
            </a:r>
            <a:r>
              <a:rPr lang="en-US" dirty="0" err="1"/>
              <a:t>trị</a:t>
            </a:r>
            <a:r>
              <a:rPr lang="en-US" dirty="0"/>
              <a:t> </a:t>
            </a:r>
            <a:r>
              <a:rPr lang="en-US" dirty="0" err="1"/>
              <a:t>đái</a:t>
            </a:r>
            <a:r>
              <a:rPr lang="en-US" dirty="0"/>
              <a:t> </a:t>
            </a:r>
            <a:r>
              <a:rPr lang="en-US" dirty="0" err="1"/>
              <a:t>tháo</a:t>
            </a:r>
            <a:r>
              <a:rPr lang="en-US" dirty="0"/>
              <a:t> </a:t>
            </a:r>
            <a:r>
              <a:rPr lang="en-US" dirty="0" err="1"/>
              <a:t>đường</a:t>
            </a:r>
            <a:r>
              <a:rPr lang="en-US" dirty="0"/>
              <a:t> </a:t>
            </a:r>
            <a:r>
              <a:rPr lang="en-US" dirty="0" err="1"/>
              <a:t>để</a:t>
            </a:r>
            <a:r>
              <a:rPr lang="en-US" dirty="0"/>
              <a:t> </a:t>
            </a:r>
            <a:r>
              <a:rPr lang="en-US" dirty="0" err="1"/>
              <a:t>phòng</a:t>
            </a:r>
            <a:r>
              <a:rPr lang="en-US" dirty="0"/>
              <a:t> </a:t>
            </a:r>
            <a:r>
              <a:rPr lang="en-US" dirty="0" err="1"/>
              <a:t>ngừa</a:t>
            </a:r>
            <a:r>
              <a:rPr lang="en-US" dirty="0"/>
              <a:t> </a:t>
            </a:r>
            <a:r>
              <a:rPr lang="en-US" dirty="0" err="1"/>
              <a:t>hạ</a:t>
            </a:r>
            <a:r>
              <a:rPr lang="en-US" dirty="0"/>
              <a:t> </a:t>
            </a:r>
            <a:r>
              <a:rPr lang="en-US" dirty="0" err="1"/>
              <a:t>đường</a:t>
            </a:r>
            <a:r>
              <a:rPr lang="en-US" dirty="0"/>
              <a:t> </a:t>
            </a:r>
            <a:r>
              <a:rPr lang="en-US" dirty="0" err="1"/>
              <a:t>huyết</a:t>
            </a:r>
            <a:r>
              <a:rPr lang="en-US" dirty="0"/>
              <a:t> </a:t>
            </a:r>
          </a:p>
          <a:p>
            <a:r>
              <a:rPr lang="en-US" dirty="0" err="1"/>
              <a:t>ở</a:t>
            </a:r>
            <a:r>
              <a:rPr lang="en-US" dirty="0"/>
              <a:t> </a:t>
            </a:r>
            <a:r>
              <a:rPr lang="en-US" dirty="0" err="1"/>
              <a:t>người</a:t>
            </a:r>
            <a:r>
              <a:rPr lang="en-US" dirty="0"/>
              <a:t> </a:t>
            </a:r>
            <a:r>
              <a:rPr lang="en-US" dirty="0" err="1"/>
              <a:t>cao</a:t>
            </a:r>
            <a:r>
              <a:rPr lang="en-US" dirty="0"/>
              <a:t> </a:t>
            </a:r>
            <a:r>
              <a:rPr lang="en-US" dirty="0" err="1"/>
              <a:t>tuổi</a:t>
            </a:r>
            <a:r>
              <a:rPr lang="en-VN" dirty="0"/>
              <a:t> </a:t>
            </a:r>
            <a:endParaRPr lang="en-US" dirty="0"/>
          </a:p>
        </p:txBody>
      </p:sp>
      <p:sp>
        <p:nvSpPr>
          <p:cNvPr id="5" name="Title 7">
            <a:extLst>
              <a:ext uri="{FF2B5EF4-FFF2-40B4-BE49-F238E27FC236}">
                <a16:creationId xmlns:a16="http://schemas.microsoft.com/office/drawing/2014/main" id="{42F87EB4-70C5-BEC6-500E-88228B10EB95}"/>
              </a:ext>
            </a:extLst>
          </p:cNvPr>
          <p:cNvSpPr txBox="1">
            <a:spLocks/>
          </p:cNvSpPr>
          <p:nvPr/>
        </p:nvSpPr>
        <p:spPr>
          <a:xfrm>
            <a:off x="3441661" y="4014248"/>
            <a:ext cx="6745032" cy="1200329"/>
          </a:xfrm>
          <a:prstGeom prst="rect">
            <a:avLst/>
          </a:prstGeom>
        </p:spPr>
        <p:txBody>
          <a:bodyPr vert="horz" lIns="0" tIns="0" rIns="0" bIns="0" rtlCol="0" anchor="t">
            <a:normAutofit fontScale="97500"/>
          </a:bodyPr>
          <a:lst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a:lstStyle>
          <a:p>
            <a:pPr marL="0" marR="0" algn="ctr">
              <a:spcBef>
                <a:spcPts val="0"/>
              </a:spcBef>
              <a:spcAft>
                <a:spcPts val="600"/>
              </a:spcAft>
            </a:pPr>
            <a:r>
              <a:rPr lang="vi-VN" sz="2000" dirty="0">
                <a:solidFill>
                  <a:schemeClr val="tx1"/>
                </a:solidFill>
                <a:latin typeface="Arial" panose="020B0604020202020204" pitchFamily="34" charset="0"/>
                <a:cs typeface="Arial" panose="020B0604020202020204" pitchFamily="34" charset="0"/>
              </a:rPr>
              <a:t>PGS.TS.BS</a:t>
            </a:r>
            <a:r>
              <a:rPr lang="en-US" sz="2000" dirty="0">
                <a:solidFill>
                  <a:schemeClr val="tx1"/>
                </a:solidFill>
                <a:latin typeface="Arial" panose="020B0604020202020204" pitchFamily="34" charset="0"/>
                <a:cs typeface="Arial" panose="020B0604020202020204" pitchFamily="34" charset="0"/>
              </a:rPr>
              <a:t>.</a:t>
            </a:r>
            <a:r>
              <a:rPr lang="vi-VN" sz="2000" dirty="0">
                <a:solidFill>
                  <a:schemeClr val="tx1"/>
                </a:solidFill>
                <a:latin typeface="Arial" panose="020B0604020202020204" pitchFamily="34" charset="0"/>
                <a:cs typeface="Arial" panose="020B0604020202020204" pitchFamily="34" charset="0"/>
              </a:rPr>
              <a:t> Trần Quang Nam</a:t>
            </a:r>
            <a:endParaRPr lang="en-US" sz="2000" dirty="0">
              <a:solidFill>
                <a:schemeClr val="tx1"/>
              </a:solidFill>
              <a:latin typeface="Arial" panose="020B0604020202020204" pitchFamily="34" charset="0"/>
              <a:cs typeface="Arial" panose="020B0604020202020204" pitchFamily="34" charset="0"/>
            </a:endParaRPr>
          </a:p>
          <a:p>
            <a:pPr marL="0" marR="0" algn="ctr">
              <a:spcBef>
                <a:spcPts val="0"/>
              </a:spcBef>
              <a:spcAft>
                <a:spcPts val="600"/>
              </a:spcAft>
            </a:pPr>
            <a:r>
              <a:rPr lang="vi-VN" sz="2000" dirty="0">
                <a:solidFill>
                  <a:schemeClr val="tx1"/>
                </a:solidFill>
                <a:latin typeface="Arial" panose="020B0604020202020204" pitchFamily="34" charset="0"/>
                <a:cs typeface="Arial" panose="020B0604020202020204" pitchFamily="34" charset="0"/>
              </a:rPr>
              <a:t>Bộ môn Nội tiết Khoa Y- Đ</a:t>
            </a:r>
            <a:r>
              <a:rPr lang="en-US" sz="2000" dirty="0" err="1">
                <a:solidFill>
                  <a:schemeClr val="tx1"/>
                </a:solidFill>
                <a:latin typeface="Arial" panose="020B0604020202020204" pitchFamily="34" charset="0"/>
                <a:cs typeface="Arial" panose="020B0604020202020204" pitchFamily="34" charset="0"/>
              </a:rPr>
              <a:t>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học</a:t>
            </a:r>
            <a:r>
              <a:rPr lang="en-US" sz="2000" dirty="0">
                <a:solidFill>
                  <a:schemeClr val="tx1"/>
                </a:solidFill>
                <a:latin typeface="Arial" panose="020B0604020202020204" pitchFamily="34" charset="0"/>
                <a:cs typeface="Arial" panose="020B0604020202020204" pitchFamily="34" charset="0"/>
              </a:rPr>
              <a:t> Y </a:t>
            </a:r>
            <a:r>
              <a:rPr lang="en-US" sz="2000" dirty="0" err="1">
                <a:solidFill>
                  <a:schemeClr val="tx1"/>
                </a:solidFill>
                <a:latin typeface="Arial" panose="020B0604020202020204" pitchFamily="34" charset="0"/>
                <a:cs typeface="Arial" panose="020B0604020202020204" pitchFamily="34" charset="0"/>
              </a:rPr>
              <a:t>Dược</a:t>
            </a:r>
            <a:r>
              <a:rPr lang="vi-VN" sz="2000" dirty="0">
                <a:solidFill>
                  <a:schemeClr val="tx1"/>
                </a:solidFill>
                <a:latin typeface="Arial" panose="020B0604020202020204" pitchFamily="34" charset="0"/>
                <a:cs typeface="Arial" panose="020B0604020202020204" pitchFamily="34" charset="0"/>
              </a:rPr>
              <a:t> T</a:t>
            </a:r>
            <a:r>
              <a:rPr lang="en-US" sz="2000" dirty="0">
                <a:solidFill>
                  <a:schemeClr val="tx1"/>
                </a:solidFill>
                <a:latin typeface="Arial" panose="020B0604020202020204" pitchFamily="34" charset="0"/>
                <a:cs typeface="Arial" panose="020B0604020202020204" pitchFamily="34" charset="0"/>
              </a:rPr>
              <a:t>P.</a:t>
            </a:r>
            <a:r>
              <a:rPr lang="vi-VN" sz="2000" dirty="0">
                <a:solidFill>
                  <a:schemeClr val="tx1"/>
                </a:solidFill>
                <a:latin typeface="Arial" panose="020B0604020202020204" pitchFamily="34" charset="0"/>
                <a:cs typeface="Arial" panose="020B0604020202020204" pitchFamily="34" charset="0"/>
              </a:rPr>
              <a:t>HCM</a:t>
            </a:r>
            <a:endParaRPr lang="en-US" sz="2000" dirty="0">
              <a:solidFill>
                <a:schemeClr val="tx1"/>
              </a:solidFill>
              <a:latin typeface="Arial" panose="020B0604020202020204" pitchFamily="34" charset="0"/>
              <a:cs typeface="Arial" panose="020B0604020202020204" pitchFamily="34" charset="0"/>
            </a:endParaRPr>
          </a:p>
          <a:p>
            <a:pPr marL="0" marR="0" algn="ctr">
              <a:spcBef>
                <a:spcPts val="0"/>
              </a:spcBef>
              <a:spcAft>
                <a:spcPts val="600"/>
              </a:spcAft>
            </a:pPr>
            <a:r>
              <a:rPr lang="vi-VN" sz="2000" dirty="0">
                <a:solidFill>
                  <a:schemeClr val="tx1"/>
                </a:solidFill>
                <a:latin typeface="Arial" panose="020B0604020202020204" pitchFamily="34" charset="0"/>
                <a:cs typeface="Arial" panose="020B0604020202020204" pitchFamily="34" charset="0"/>
              </a:rPr>
              <a:t>Khoa Nội tiết – Đ</a:t>
            </a:r>
            <a:r>
              <a:rPr lang="en-US" sz="2000" dirty="0" err="1">
                <a:solidFill>
                  <a:schemeClr val="tx1"/>
                </a:solidFill>
                <a:latin typeface="Arial" panose="020B0604020202020204" pitchFamily="34" charset="0"/>
                <a:cs typeface="Arial" panose="020B0604020202020204" pitchFamily="34" charset="0"/>
              </a:rPr>
              <a:t>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học</a:t>
            </a:r>
            <a:r>
              <a:rPr lang="en-US" sz="2000" dirty="0">
                <a:solidFill>
                  <a:schemeClr val="tx1"/>
                </a:solidFill>
                <a:latin typeface="Arial" panose="020B0604020202020204" pitchFamily="34" charset="0"/>
                <a:cs typeface="Arial" panose="020B0604020202020204" pitchFamily="34" charset="0"/>
              </a:rPr>
              <a:t> Y </a:t>
            </a:r>
            <a:r>
              <a:rPr lang="en-US" sz="2000" dirty="0" err="1">
                <a:solidFill>
                  <a:schemeClr val="tx1"/>
                </a:solidFill>
                <a:latin typeface="Arial" panose="020B0604020202020204" pitchFamily="34" charset="0"/>
                <a:cs typeface="Arial" panose="020B0604020202020204" pitchFamily="34" charset="0"/>
              </a:rPr>
              <a:t>Dược</a:t>
            </a:r>
            <a:r>
              <a:rPr lang="vi-VN" sz="2000" dirty="0">
                <a:solidFill>
                  <a:schemeClr val="tx1"/>
                </a:solidFill>
                <a:latin typeface="Arial" panose="020B0604020202020204" pitchFamily="34" charset="0"/>
                <a:cs typeface="Arial" panose="020B0604020202020204" pitchFamily="34" charset="0"/>
              </a:rPr>
              <a:t> T</a:t>
            </a:r>
            <a:r>
              <a:rPr lang="en-US" sz="2000" dirty="0">
                <a:solidFill>
                  <a:schemeClr val="tx1"/>
                </a:solidFill>
                <a:latin typeface="Arial" panose="020B0604020202020204" pitchFamily="34" charset="0"/>
                <a:cs typeface="Arial" panose="020B0604020202020204" pitchFamily="34" charset="0"/>
              </a:rPr>
              <a:t>P.</a:t>
            </a:r>
            <a:r>
              <a:rPr lang="vi-VN" sz="2000" dirty="0">
                <a:solidFill>
                  <a:schemeClr val="tx1"/>
                </a:solidFill>
                <a:latin typeface="Arial" panose="020B0604020202020204" pitchFamily="34" charset="0"/>
                <a:cs typeface="Arial" panose="020B0604020202020204" pitchFamily="34" charset="0"/>
              </a:rPr>
              <a:t>HCM</a:t>
            </a:r>
            <a:endParaRPr lang="en-US" sz="2000" dirty="0">
              <a:solidFill>
                <a:schemeClr val="tx1"/>
              </a:solidFill>
              <a:latin typeface="Arial" panose="020B0604020202020204" pitchFamily="34" charset="0"/>
              <a:cs typeface="Arial" panose="020B0604020202020204" pitchFamily="34" charset="0"/>
            </a:endParaRPr>
          </a:p>
        </p:txBody>
      </p:sp>
      <p:pic>
        <p:nvPicPr>
          <p:cNvPr id="6" name="Hình ảnh 5">
            <a:extLst>
              <a:ext uri="{FF2B5EF4-FFF2-40B4-BE49-F238E27FC236}">
                <a16:creationId xmlns:a16="http://schemas.microsoft.com/office/drawing/2014/main" id="{ED4A80DA-1534-5211-9CFE-03AF601AF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23" y="3915189"/>
            <a:ext cx="1073770" cy="1200329"/>
          </a:xfrm>
          <a:prstGeom prst="rect">
            <a:avLst/>
          </a:prstGeom>
        </p:spPr>
      </p:pic>
      <p:pic>
        <p:nvPicPr>
          <p:cNvPr id="7" name="Picture 1">
            <a:extLst>
              <a:ext uri="{FF2B5EF4-FFF2-40B4-BE49-F238E27FC236}">
                <a16:creationId xmlns:a16="http://schemas.microsoft.com/office/drawing/2014/main" id="{B381EBBE-4B39-A6DF-DC84-5521BB3D26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6202"/>
            <a:ext cx="1061243" cy="1014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0755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4FE5-E74F-3881-9485-9CD7448DE456}"/>
              </a:ext>
            </a:extLst>
          </p:cNvPr>
          <p:cNvSpPr>
            <a:spLocks noGrp="1"/>
          </p:cNvSpPr>
          <p:nvPr>
            <p:ph type="title"/>
          </p:nvPr>
        </p:nvSpPr>
        <p:spPr/>
        <p:txBody>
          <a:bodyPr>
            <a:normAutofit fontScale="90000"/>
          </a:bodyPr>
          <a:lstStyle/>
          <a:p>
            <a:r>
              <a:rPr lang="en-US" sz="3200" b="1">
                <a:solidFill>
                  <a:srgbClr val="000000"/>
                </a:solidFill>
                <a:latin typeface="Arial" panose="020B0604020202020204" pitchFamily="34" charset="0"/>
                <a:cs typeface="Arial" panose="020B0604020202020204" pitchFamily="34" charset="0"/>
              </a:rPr>
              <a:t>CÁC YẾU TỐ NGUY CƠ GÂY HẠ ĐƯỜNG HUYẾT</a:t>
            </a:r>
            <a:br>
              <a:rPr lang="en-US" sz="3200" b="1">
                <a:solidFill>
                  <a:srgbClr val="000000"/>
                </a:solidFill>
                <a:latin typeface="Arial" panose="020B0604020202020204" pitchFamily="34" charset="0"/>
                <a:cs typeface="Arial" panose="020B0604020202020204" pitchFamily="34" charset="0"/>
              </a:rPr>
            </a:br>
            <a:r>
              <a:rPr lang="en-US" sz="3200" b="1">
                <a:solidFill>
                  <a:srgbClr val="000000"/>
                </a:solidFill>
                <a:latin typeface="Arial" panose="020B0604020202020204" pitchFamily="34" charset="0"/>
                <a:cs typeface="Arial" panose="020B0604020202020204" pitchFamily="34" charset="0"/>
              </a:rPr>
              <a:t>Ở NGƯỜI CAO TUỔI</a:t>
            </a:r>
            <a:endParaRPr lang="en-US" sz="3200">
              <a:solidFill>
                <a:srgbClr val="000000"/>
              </a:solidFill>
            </a:endParaRPr>
          </a:p>
        </p:txBody>
      </p:sp>
      <p:sp>
        <p:nvSpPr>
          <p:cNvPr id="4" name="Slide Number Placeholder 3">
            <a:extLst>
              <a:ext uri="{FF2B5EF4-FFF2-40B4-BE49-F238E27FC236}">
                <a16:creationId xmlns:a16="http://schemas.microsoft.com/office/drawing/2014/main" id="{50F40702-F1D7-49D3-E6DA-82B663B359F6}"/>
              </a:ext>
            </a:extLst>
          </p:cNvPr>
          <p:cNvSpPr>
            <a:spLocks noGrp="1"/>
          </p:cNvSpPr>
          <p:nvPr>
            <p:ph type="sldNum" sz="quarter" idx="4294967295"/>
          </p:nvPr>
        </p:nvSpPr>
        <p:spPr>
          <a:xfrm>
            <a:off x="9265404" y="616630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 Placeholder 4">
            <a:extLst>
              <a:ext uri="{FF2B5EF4-FFF2-40B4-BE49-F238E27FC236}">
                <a16:creationId xmlns:a16="http://schemas.microsoft.com/office/drawing/2014/main" id="{6E4C63A5-86BB-2A76-C469-F56F0AE9C972}"/>
              </a:ext>
            </a:extLst>
          </p:cNvPr>
          <p:cNvSpPr>
            <a:spLocks noGrp="1"/>
          </p:cNvSpPr>
          <p:nvPr/>
        </p:nvSpPr>
        <p:spPr>
          <a:xfrm>
            <a:off x="528737" y="1551844"/>
            <a:ext cx="3446463" cy="52387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C2202E"/>
                </a:solidFill>
                <a:effectLst/>
                <a:uLnTx/>
                <a:uFillTx/>
                <a:latin typeface="Arial" panose="020B0604020202020204" pitchFamily="34" charset="0"/>
                <a:ea typeface="+mn-ea"/>
                <a:cs typeface="Arial" panose="020B0604020202020204" pitchFamily="34" charset="0"/>
              </a:rPr>
              <a:t>BỆNH NHÂN</a:t>
            </a:r>
          </a:p>
        </p:txBody>
      </p:sp>
      <p:sp>
        <p:nvSpPr>
          <p:cNvPr id="7" name="Text Placeholder 6">
            <a:extLst>
              <a:ext uri="{FF2B5EF4-FFF2-40B4-BE49-F238E27FC236}">
                <a16:creationId xmlns:a16="http://schemas.microsoft.com/office/drawing/2014/main" id="{764FD6DB-5185-04CF-8C6B-013FE49FFC28}"/>
              </a:ext>
            </a:extLst>
          </p:cNvPr>
          <p:cNvSpPr>
            <a:spLocks noGrp="1"/>
          </p:cNvSpPr>
          <p:nvPr/>
        </p:nvSpPr>
        <p:spPr>
          <a:xfrm>
            <a:off x="4323241" y="1551843"/>
            <a:ext cx="3314700" cy="52387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C2202E"/>
                </a:solidFill>
                <a:effectLst/>
                <a:uLnTx/>
                <a:uFillTx/>
                <a:latin typeface="Arial" panose="020B0604020202020204" pitchFamily="34" charset="0"/>
                <a:ea typeface="+mn-ea"/>
                <a:cs typeface="Arial" panose="020B0604020202020204" pitchFamily="34" charset="0"/>
              </a:rPr>
              <a:t>LỐI SỐNG</a:t>
            </a:r>
          </a:p>
        </p:txBody>
      </p:sp>
      <p:sp>
        <p:nvSpPr>
          <p:cNvPr id="8" name="Text Placeholder 6">
            <a:extLst>
              <a:ext uri="{FF2B5EF4-FFF2-40B4-BE49-F238E27FC236}">
                <a16:creationId xmlns:a16="http://schemas.microsoft.com/office/drawing/2014/main" id="{E250CFA8-E78B-4774-C4C7-A298955B6507}"/>
              </a:ext>
            </a:extLst>
          </p:cNvPr>
          <p:cNvSpPr txBox="1"/>
          <p:nvPr/>
        </p:nvSpPr>
        <p:spPr>
          <a:xfrm>
            <a:off x="7906814" y="1551844"/>
            <a:ext cx="3533775" cy="52387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C2202E"/>
                </a:solidFill>
                <a:effectLst/>
                <a:uLnTx/>
                <a:uFillTx/>
                <a:latin typeface="Arial" panose="020B0604020202020204" pitchFamily="34" charset="0"/>
                <a:ea typeface="+mn-ea"/>
                <a:cs typeface="Arial" panose="020B0604020202020204" pitchFamily="34" charset="0"/>
              </a:rPr>
              <a:t>ĐIỀU TRỊ</a:t>
            </a:r>
          </a:p>
        </p:txBody>
      </p:sp>
      <p:sp>
        <p:nvSpPr>
          <p:cNvPr id="9" name="Content Placeholder 5">
            <a:extLst>
              <a:ext uri="{FF2B5EF4-FFF2-40B4-BE49-F238E27FC236}">
                <a16:creationId xmlns:a16="http://schemas.microsoft.com/office/drawing/2014/main" id="{53D4E752-AAC6-8F5D-0382-474B09AE1013}"/>
              </a:ext>
            </a:extLst>
          </p:cNvPr>
          <p:cNvSpPr>
            <a:spLocks noGrp="1"/>
          </p:cNvSpPr>
          <p:nvPr/>
        </p:nvSpPr>
        <p:spPr>
          <a:xfrm>
            <a:off x="597947" y="2075718"/>
            <a:ext cx="3446462" cy="3684588"/>
          </a:xfrm>
          <a:prstGeom prst="rect">
            <a:avLst/>
          </a:prstGeom>
          <a:solidFill>
            <a:schemeClr val="accent3">
              <a:lumMod val="85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Thời</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gian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mắc</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ĐTĐ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lâu</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cơn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hạ</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ĐH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trước</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đó</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Suy</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thận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suy</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gan</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Hội</a:t>
            </a:r>
            <a:r>
              <a:rPr kumimoji="0" lang="en-US" sz="2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chứng</a:t>
            </a:r>
            <a:r>
              <a:rPr kumimoji="0" lang="en-US" sz="2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Lão</a:t>
            </a:r>
            <a:r>
              <a:rPr kumimoji="0" lang="en-US" sz="2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hóa</a:t>
            </a:r>
            <a:r>
              <a:rPr kumimoji="0" lang="en-US" sz="24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giảm</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thức</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suy yếu</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Giảm</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hormon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điều</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hòa</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ĐH</a:t>
            </a:r>
          </a:p>
          <a:p>
            <a:pPr marL="228600" marR="0" lvl="0" indent="-228600" algn="just" defTabSz="914400" rtl="0" eaLnBrk="1" fontAlgn="auto" latinLnBrk="0" hangingPunct="1">
              <a:lnSpc>
                <a:spcPct val="110000"/>
              </a:lnSpc>
              <a:spcBef>
                <a:spcPts val="0"/>
              </a:spcBef>
              <a:spcAft>
                <a:spcPts val="1200"/>
              </a:spcAft>
              <a:buClr>
                <a:srgbClr val="0070C0"/>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Không</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biết</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hạ</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ĐH</a:t>
            </a:r>
          </a:p>
        </p:txBody>
      </p:sp>
      <p:sp>
        <p:nvSpPr>
          <p:cNvPr id="10" name="Content Placeholder 7">
            <a:extLst>
              <a:ext uri="{FF2B5EF4-FFF2-40B4-BE49-F238E27FC236}">
                <a16:creationId xmlns:a16="http://schemas.microsoft.com/office/drawing/2014/main" id="{5BFDC351-0AAE-C36C-6FC2-66B9D9F1A3FC}"/>
              </a:ext>
            </a:extLst>
          </p:cNvPr>
          <p:cNvSpPr>
            <a:spLocks noGrp="1"/>
          </p:cNvSpPr>
          <p:nvPr/>
        </p:nvSpPr>
        <p:spPr>
          <a:xfrm>
            <a:off x="4399973" y="2075718"/>
            <a:ext cx="3314700" cy="3684588"/>
          </a:xfrm>
          <a:prstGeom prst="rect">
            <a:avLst/>
          </a:prstGeom>
          <a:solidFill>
            <a:schemeClr val="accent3">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0"/>
              </a:spcBef>
              <a:spcAft>
                <a:spcPts val="1200"/>
              </a:spcAft>
              <a:buClr>
                <a:srgbClr val="0070C0"/>
              </a:buClr>
            </a:pPr>
            <a:r>
              <a:rPr lang="en-US" sz="2400" err="1">
                <a:solidFill>
                  <a:srgbClr val="000000"/>
                </a:solidFill>
                <a:latin typeface="Arial" panose="020B0604020202020204" pitchFamily="34" charset="0"/>
                <a:cs typeface="Arial" panose="020B0604020202020204" pitchFamily="34" charset="0"/>
              </a:rPr>
              <a:t>Ăn</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uống</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kém</a:t>
            </a:r>
            <a:r>
              <a:rPr lang="en-US" sz="2400">
                <a:solidFill>
                  <a:srgbClr val="000000"/>
                </a:solidFill>
                <a:latin typeface="Arial" panose="020B0604020202020204" pitchFamily="34" charset="0"/>
                <a:cs typeface="Arial" panose="020B0604020202020204" pitchFamily="34" charset="0"/>
              </a:rPr>
              <a:t>/</a:t>
            </a:r>
            <a:r>
              <a:rPr lang="en-US" sz="2400" err="1">
                <a:solidFill>
                  <a:srgbClr val="000000"/>
                </a:solidFill>
                <a:latin typeface="Arial" panose="020B0604020202020204" pitchFamily="34" charset="0"/>
                <a:cs typeface="Arial" panose="020B0604020202020204" pitchFamily="34" charset="0"/>
              </a:rPr>
              <a:t>nhịn</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ăn</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tập</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thể</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dục</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kéo</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dài</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uống</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rượu</a:t>
            </a:r>
            <a:r>
              <a:rPr lang="en-US" sz="2400">
                <a:solidFill>
                  <a:srgbClr val="000000"/>
                </a:solidFill>
                <a:latin typeface="Arial" panose="020B0604020202020204" pitchFamily="34" charset="0"/>
                <a:cs typeface="Arial" panose="020B0604020202020204" pitchFamily="34" charset="0"/>
              </a:rPr>
              <a:t> …</a:t>
            </a:r>
          </a:p>
          <a:p>
            <a:pPr algn="just">
              <a:lnSpc>
                <a:spcPct val="110000"/>
              </a:lnSpc>
              <a:spcBef>
                <a:spcPts val="0"/>
              </a:spcBef>
              <a:spcAft>
                <a:spcPts val="1200"/>
              </a:spcAft>
              <a:buClr>
                <a:srgbClr val="0070C0"/>
              </a:buClr>
            </a:pPr>
            <a:r>
              <a:rPr lang="en-US" sz="2400" err="1">
                <a:solidFill>
                  <a:srgbClr val="000000"/>
                </a:solidFill>
                <a:latin typeface="Arial" panose="020B0604020202020204" pitchFamily="34" charset="0"/>
                <a:cs typeface="Arial" panose="020B0604020202020204" pitchFamily="34" charset="0"/>
              </a:rPr>
              <a:t>Không</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tự</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mua</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thức</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ăn</a:t>
            </a:r>
            <a:r>
              <a:rPr lang="en-US" sz="2400">
                <a:solidFill>
                  <a:srgbClr val="000000"/>
                </a:solidFill>
                <a:latin typeface="Arial" panose="020B0604020202020204" pitchFamily="34" charset="0"/>
                <a:cs typeface="Arial" panose="020B0604020202020204" pitchFamily="34" charset="0"/>
              </a:rPr>
              <a:t> hay </a:t>
            </a:r>
            <a:r>
              <a:rPr lang="en-US" sz="2400" err="1">
                <a:solidFill>
                  <a:srgbClr val="000000"/>
                </a:solidFill>
                <a:latin typeface="Arial" panose="020B0604020202020204" pitchFamily="34" charset="0"/>
                <a:cs typeface="Arial" panose="020B0604020202020204" pitchFamily="34" charset="0"/>
              </a:rPr>
              <a:t>chuẩn</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bị</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bữa</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ăn</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dinh</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dưỡng</a:t>
            </a:r>
            <a:r>
              <a:rPr lang="en-US" sz="2400">
                <a:solidFill>
                  <a:srgbClr val="000000"/>
                </a:solidFill>
                <a:latin typeface="Arial" panose="020B0604020202020204" pitchFamily="34" charset="0"/>
                <a:cs typeface="Arial" panose="020B0604020202020204" pitchFamily="34" charset="0"/>
              </a:rPr>
              <a:t> </a:t>
            </a:r>
            <a:r>
              <a:rPr lang="en-US" sz="2400" err="1">
                <a:solidFill>
                  <a:srgbClr val="000000"/>
                </a:solidFill>
                <a:latin typeface="Arial" panose="020B0604020202020204" pitchFamily="34" charset="0"/>
                <a:cs typeface="Arial" panose="020B0604020202020204" pitchFamily="34" charset="0"/>
              </a:rPr>
              <a:t>kém</a:t>
            </a:r>
            <a:endParaRPr lang="en-US" sz="2400">
              <a:solidFill>
                <a:srgbClr val="000000"/>
              </a:solidFill>
              <a:latin typeface="Arial" panose="020B0604020202020204" pitchFamily="34" charset="0"/>
              <a:cs typeface="Arial" panose="020B0604020202020204" pitchFamily="34" charset="0"/>
            </a:endParaRPr>
          </a:p>
        </p:txBody>
      </p:sp>
      <p:sp>
        <p:nvSpPr>
          <p:cNvPr id="11" name="Content Placeholder 7">
            <a:extLst>
              <a:ext uri="{FF2B5EF4-FFF2-40B4-BE49-F238E27FC236}">
                <a16:creationId xmlns:a16="http://schemas.microsoft.com/office/drawing/2014/main" id="{3247E7A2-4016-86E7-6755-5E116CE916D9}"/>
              </a:ext>
            </a:extLst>
          </p:cNvPr>
          <p:cNvSpPr txBox="1"/>
          <p:nvPr/>
        </p:nvSpPr>
        <p:spPr>
          <a:xfrm>
            <a:off x="8060278" y="2075718"/>
            <a:ext cx="3533775" cy="3684588"/>
          </a:xfrm>
          <a:prstGeom prst="rect">
            <a:avLst/>
          </a:prstGeom>
          <a:solidFill>
            <a:schemeClr val="accent3">
              <a:lumMod val="85000"/>
            </a:schemeClr>
          </a:solidFill>
        </p:spPr>
        <p:txBody>
          <a:bodyPr vert="horz" lIns="91440" tIns="45720" rIns="91440" bIns="45720" rtlCol="0">
            <a:normAutofit/>
          </a:bodyPr>
          <a:lstStyle>
            <a:defPPr>
              <a:defRPr lang="en-US"/>
            </a:defPPr>
            <a:lvl1pPr marL="228600" indent="-228600" algn="just">
              <a:lnSpc>
                <a:spcPct val="110000"/>
              </a:lnSpc>
              <a:spcBef>
                <a:spcPts val="0"/>
              </a:spcBef>
              <a:spcAft>
                <a:spcPts val="1200"/>
              </a:spcAft>
              <a:buClr>
                <a:srgbClr val="0070C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a:t>SUs hay Insulin</a:t>
            </a:r>
          </a:p>
          <a:p>
            <a:r>
              <a:rPr lang="en-US" sz="2400" err="1"/>
              <a:t>Kiểm</a:t>
            </a:r>
            <a:r>
              <a:rPr lang="en-US" sz="2400"/>
              <a:t> </a:t>
            </a:r>
            <a:r>
              <a:rPr lang="en-US" sz="2400" err="1"/>
              <a:t>soát</a:t>
            </a:r>
            <a:r>
              <a:rPr lang="en-US" sz="2400"/>
              <a:t> ĐH </a:t>
            </a:r>
            <a:r>
              <a:rPr lang="en-US" sz="2400" err="1"/>
              <a:t>chặt</a:t>
            </a:r>
            <a:r>
              <a:rPr lang="en-US" sz="2400"/>
              <a:t> </a:t>
            </a:r>
            <a:r>
              <a:rPr lang="en-US" sz="2400" err="1"/>
              <a:t>chẽ</a:t>
            </a:r>
            <a:endParaRPr lang="en-US" sz="2400"/>
          </a:p>
          <a:p>
            <a:r>
              <a:rPr lang="en-US" sz="2400" err="1"/>
              <a:t>Phác</a:t>
            </a:r>
            <a:r>
              <a:rPr lang="en-US" sz="2400"/>
              <a:t> </a:t>
            </a:r>
            <a:r>
              <a:rPr lang="en-US" sz="2400" err="1"/>
              <a:t>đồ</a:t>
            </a:r>
            <a:r>
              <a:rPr lang="en-US" sz="2400"/>
              <a:t> </a:t>
            </a:r>
            <a:r>
              <a:rPr lang="en-US" sz="2400" err="1"/>
              <a:t>điều</a:t>
            </a:r>
            <a:r>
              <a:rPr lang="en-US" sz="2400"/>
              <a:t> </a:t>
            </a:r>
            <a:r>
              <a:rPr lang="en-US" sz="2400" err="1"/>
              <a:t>trị</a:t>
            </a:r>
            <a:r>
              <a:rPr lang="en-US" sz="2400"/>
              <a:t> </a:t>
            </a:r>
            <a:r>
              <a:rPr lang="en-US" sz="2400" err="1"/>
              <a:t>phức</a:t>
            </a:r>
            <a:r>
              <a:rPr lang="en-US" sz="2400"/>
              <a:t> </a:t>
            </a:r>
            <a:r>
              <a:rPr lang="en-US" sz="2400" err="1"/>
              <a:t>tạp</a:t>
            </a:r>
            <a:endParaRPr lang="en-US" sz="2400"/>
          </a:p>
          <a:p>
            <a:r>
              <a:rPr lang="en-US" sz="2400" err="1"/>
              <a:t>Uống</a:t>
            </a:r>
            <a:r>
              <a:rPr lang="en-US" sz="2400"/>
              <a:t> </a:t>
            </a:r>
            <a:r>
              <a:rPr lang="en-US" sz="2400" err="1"/>
              <a:t>nhiều</a:t>
            </a:r>
            <a:r>
              <a:rPr lang="en-US" sz="2400"/>
              <a:t> </a:t>
            </a:r>
            <a:r>
              <a:rPr lang="en-US" sz="2400" err="1"/>
              <a:t>thuốc</a:t>
            </a:r>
            <a:endParaRPr lang="en-US" sz="2400"/>
          </a:p>
          <a:p>
            <a:endParaRPr lang="en-US" sz="2400"/>
          </a:p>
        </p:txBody>
      </p:sp>
      <p:sp>
        <p:nvSpPr>
          <p:cNvPr id="12" name="Rectangle 11">
            <a:extLst>
              <a:ext uri="{FF2B5EF4-FFF2-40B4-BE49-F238E27FC236}">
                <a16:creationId xmlns:a16="http://schemas.microsoft.com/office/drawing/2014/main" id="{08FED2BB-E924-5297-69FE-703304C7E5D8}"/>
              </a:ext>
            </a:extLst>
          </p:cNvPr>
          <p:cNvSpPr/>
          <p:nvPr/>
        </p:nvSpPr>
        <p:spPr>
          <a:xfrm>
            <a:off x="528737" y="6131320"/>
            <a:ext cx="6096000" cy="40011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IDF Global Guideline for Managing Older People with Type 2 Diabetes,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Brown AF et al. J Am </a:t>
            </a:r>
            <a:r>
              <a:rPr kumimoji="0" lang="en-US"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Geratr</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Soc</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51:S265-280</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pic>
        <p:nvPicPr>
          <p:cNvPr id="2052" name="Picture 4" descr="Patients Icons - Free SVG &amp; PNG Patients Images - Noun Project">
            <a:extLst>
              <a:ext uri="{FF2B5EF4-FFF2-40B4-BE49-F238E27FC236}">
                <a16:creationId xmlns:a16="http://schemas.microsoft.com/office/drawing/2014/main" id="{5DCF17C4-D33B-4F1A-3AA3-0D2AD975942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08" y="1307805"/>
            <a:ext cx="720288" cy="720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6A78AA6-5036-00B8-8B4E-FA32E6AAB040}"/>
              </a:ext>
            </a:extLst>
          </p:cNvPr>
          <p:cNvPicPr>
            <a:picLocks noChangeAspect="1"/>
          </p:cNvPicPr>
          <p:nvPr/>
        </p:nvPicPr>
        <p:blipFill>
          <a:blip r:embed="rId3">
            <a:duotone>
              <a:schemeClr val="accent2">
                <a:shade val="45000"/>
                <a:satMod val="135000"/>
              </a:schemeClr>
              <a:prstClr val="white"/>
            </a:duotone>
          </a:blip>
          <a:stretch>
            <a:fillRect/>
          </a:stretch>
        </p:blipFill>
        <p:spPr>
          <a:xfrm>
            <a:off x="4405779" y="1412376"/>
            <a:ext cx="645273" cy="654625"/>
          </a:xfrm>
          <a:prstGeom prst="rect">
            <a:avLst/>
          </a:prstGeom>
        </p:spPr>
      </p:pic>
      <p:pic>
        <p:nvPicPr>
          <p:cNvPr id="13" name="Picture 12">
            <a:extLst>
              <a:ext uri="{FF2B5EF4-FFF2-40B4-BE49-F238E27FC236}">
                <a16:creationId xmlns:a16="http://schemas.microsoft.com/office/drawing/2014/main" id="{30C31CC4-3504-738D-B43C-C679F3AC1989}"/>
              </a:ext>
            </a:extLst>
          </p:cNvPr>
          <p:cNvPicPr>
            <a:picLocks noChangeAspect="1"/>
          </p:cNvPicPr>
          <p:nvPr/>
        </p:nvPicPr>
        <p:blipFill>
          <a:blip r:embed="rId4"/>
          <a:stretch>
            <a:fillRect/>
          </a:stretch>
        </p:blipFill>
        <p:spPr>
          <a:xfrm>
            <a:off x="8076897" y="1412375"/>
            <a:ext cx="654626" cy="654626"/>
          </a:xfrm>
          <a:prstGeom prst="rect">
            <a:avLst/>
          </a:prstGeom>
        </p:spPr>
      </p:pic>
      <p:sp>
        <p:nvSpPr>
          <p:cNvPr id="3" name="Slide Number Placeholder 1">
            <a:extLst>
              <a:ext uri="{FF2B5EF4-FFF2-40B4-BE49-F238E27FC236}">
                <a16:creationId xmlns:a16="http://schemas.microsoft.com/office/drawing/2014/main" id="{FBC291D4-E05E-8141-B3A0-DD91C0CE53C6}"/>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39990665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1791-53FD-6EA6-4D31-CB43EB58C9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5AD5D3-D355-9DD8-428A-72A6872D6B3E}"/>
              </a:ext>
            </a:extLst>
          </p:cNvPr>
          <p:cNvSpPr>
            <a:spLocks noGrp="1"/>
          </p:cNvSpPr>
          <p:nvPr>
            <p:ph type="title"/>
          </p:nvPr>
        </p:nvSpPr>
        <p:spPr/>
        <p:txBody>
          <a:bodyPr>
            <a:noAutofit/>
          </a:bodyPr>
          <a:lstStyle/>
          <a:p>
            <a:pPr algn="ctr">
              <a:lnSpc>
                <a:spcPct val="120000"/>
              </a:lnSpc>
            </a:pPr>
            <a:r>
              <a:rPr lang="en-US" b="1">
                <a:solidFill>
                  <a:srgbClr val="0070C0"/>
                </a:solidFill>
                <a:latin typeface="Arial" panose="020B0604020202020204" pitchFamily="34" charset="0"/>
                <a:ea typeface="Roboto" panose="02000000000000000000" pitchFamily="2" charset="0"/>
                <a:cs typeface="Arial" panose="020B0604020202020204" pitchFamily="34" charset="0"/>
              </a:rPr>
              <a:t>Đánh giá nguy cơ hạ đường huyết ở BN ĐTĐ </a:t>
            </a:r>
            <a:endParaRPr lang="en-US" sz="2800" b="1" dirty="0">
              <a:solidFill>
                <a:srgbClr val="0070C0"/>
              </a:solidFill>
              <a:latin typeface="Arial" panose="020B0604020202020204" pitchFamily="34" charset="0"/>
              <a:ea typeface="Roboto" panose="02000000000000000000" pitchFamily="2" charset="0"/>
              <a:cs typeface="Arial" panose="020B0604020202020204" pitchFamily="34" charset="0"/>
            </a:endParaRPr>
          </a:p>
        </p:txBody>
      </p:sp>
      <p:grpSp>
        <p:nvGrpSpPr>
          <p:cNvPr id="13" name="Group 12">
            <a:extLst>
              <a:ext uri="{FF2B5EF4-FFF2-40B4-BE49-F238E27FC236}">
                <a16:creationId xmlns:a16="http://schemas.microsoft.com/office/drawing/2014/main" id="{30E0A160-09A8-B6E5-EA45-FCE0831B368F}"/>
              </a:ext>
            </a:extLst>
          </p:cNvPr>
          <p:cNvGrpSpPr/>
          <p:nvPr/>
        </p:nvGrpSpPr>
        <p:grpSpPr>
          <a:xfrm>
            <a:off x="182307" y="1151048"/>
            <a:ext cx="6385999" cy="5270773"/>
            <a:chOff x="182307" y="1151048"/>
            <a:chExt cx="6657132" cy="5494556"/>
          </a:xfrm>
        </p:grpSpPr>
        <p:pic>
          <p:nvPicPr>
            <p:cNvPr id="11" name="Picture 10">
              <a:extLst>
                <a:ext uri="{FF2B5EF4-FFF2-40B4-BE49-F238E27FC236}">
                  <a16:creationId xmlns:a16="http://schemas.microsoft.com/office/drawing/2014/main" id="{347F80B1-F1FD-BABF-CA69-BD869D13840C}"/>
                </a:ext>
              </a:extLst>
            </p:cNvPr>
            <p:cNvPicPr>
              <a:picLocks noChangeAspect="1"/>
            </p:cNvPicPr>
            <p:nvPr/>
          </p:nvPicPr>
          <p:blipFill>
            <a:blip r:embed="rId2"/>
            <a:stretch>
              <a:fillRect/>
            </a:stretch>
          </p:blipFill>
          <p:spPr>
            <a:xfrm>
              <a:off x="182308" y="1151048"/>
              <a:ext cx="6657131" cy="5494556"/>
            </a:xfrm>
            <a:prstGeom prst="rect">
              <a:avLst/>
            </a:prstGeom>
          </p:spPr>
        </p:pic>
        <p:grpSp>
          <p:nvGrpSpPr>
            <p:cNvPr id="12" name="Group 11">
              <a:extLst>
                <a:ext uri="{FF2B5EF4-FFF2-40B4-BE49-F238E27FC236}">
                  <a16:creationId xmlns:a16="http://schemas.microsoft.com/office/drawing/2014/main" id="{E289D35C-E16A-327A-FA08-4C859D31F602}"/>
                </a:ext>
              </a:extLst>
            </p:cNvPr>
            <p:cNvGrpSpPr/>
            <p:nvPr/>
          </p:nvGrpSpPr>
          <p:grpSpPr>
            <a:xfrm>
              <a:off x="182307" y="4372303"/>
              <a:ext cx="3745767" cy="1460938"/>
              <a:chOff x="182307" y="4372303"/>
              <a:chExt cx="3745767" cy="1460938"/>
            </a:xfrm>
          </p:grpSpPr>
          <p:sp>
            <p:nvSpPr>
              <p:cNvPr id="5" name="Rectangle 4">
                <a:extLst>
                  <a:ext uri="{FF2B5EF4-FFF2-40B4-BE49-F238E27FC236}">
                    <a16:creationId xmlns:a16="http://schemas.microsoft.com/office/drawing/2014/main" id="{CCBCF319-B229-6ADB-BF43-77A6207A64F9}"/>
                  </a:ext>
                </a:extLst>
              </p:cNvPr>
              <p:cNvSpPr/>
              <p:nvPr/>
            </p:nvSpPr>
            <p:spPr>
              <a:xfrm>
                <a:off x="182307" y="4372303"/>
                <a:ext cx="3745767" cy="210207"/>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CC85C0-6EF5-5ECC-AF7D-B808801D3D44}"/>
                  </a:ext>
                </a:extLst>
              </p:cNvPr>
              <p:cNvSpPr/>
              <p:nvPr/>
            </p:nvSpPr>
            <p:spPr>
              <a:xfrm>
                <a:off x="182307" y="4770084"/>
                <a:ext cx="3745767" cy="1063157"/>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86E27195-D0B8-4866-6E3B-C9DF2597B20D}"/>
              </a:ext>
            </a:extLst>
          </p:cNvPr>
          <p:cNvSpPr txBox="1"/>
          <p:nvPr/>
        </p:nvSpPr>
        <p:spPr>
          <a:xfrm>
            <a:off x="6604593" y="1912420"/>
            <a:ext cx="5405100" cy="3539430"/>
          </a:xfrm>
          <a:prstGeom prst="rect">
            <a:avLst/>
          </a:prstGeom>
          <a:noFill/>
        </p:spPr>
        <p:txBody>
          <a:bodyPr wrap="square">
            <a:spAutoFit/>
          </a:bodyPr>
          <a:lstStyle/>
          <a:p>
            <a:pPr algn="just"/>
            <a:r>
              <a:rPr lang="en-US" sz="1600" b="1" dirty="0" err="1">
                <a:solidFill>
                  <a:srgbClr val="C00000"/>
                </a:solidFill>
              </a:rPr>
              <a:t>Khuyến</a:t>
            </a:r>
            <a:r>
              <a:rPr lang="en-US" sz="1600" b="1" dirty="0">
                <a:solidFill>
                  <a:srgbClr val="C00000"/>
                </a:solidFill>
              </a:rPr>
              <a:t> </a:t>
            </a:r>
            <a:r>
              <a:rPr lang="en-US" sz="1600" b="1" dirty="0" err="1">
                <a:solidFill>
                  <a:srgbClr val="C00000"/>
                </a:solidFill>
              </a:rPr>
              <a:t>cáo</a:t>
            </a:r>
            <a:r>
              <a:rPr lang="en-US" sz="1600" b="1" dirty="0">
                <a:solidFill>
                  <a:srgbClr val="C00000"/>
                </a:solidFill>
              </a:rPr>
              <a:t> </a:t>
            </a:r>
            <a:r>
              <a:rPr lang="en-US" sz="1600" b="1" dirty="0" err="1">
                <a:solidFill>
                  <a:srgbClr val="C00000"/>
                </a:solidFill>
              </a:rPr>
              <a:t>quản</a:t>
            </a:r>
            <a:r>
              <a:rPr lang="en-US" sz="1600" b="1" dirty="0">
                <a:solidFill>
                  <a:srgbClr val="C00000"/>
                </a:solidFill>
              </a:rPr>
              <a:t> </a:t>
            </a:r>
            <a:r>
              <a:rPr lang="en-US" sz="1600" b="1" dirty="0" err="1">
                <a:solidFill>
                  <a:srgbClr val="C00000"/>
                </a:solidFill>
              </a:rPr>
              <a:t>lý</a:t>
            </a:r>
            <a:r>
              <a:rPr lang="en-US" sz="1600" b="1" dirty="0">
                <a:solidFill>
                  <a:srgbClr val="C00000"/>
                </a:solidFill>
              </a:rPr>
              <a:t> </a:t>
            </a:r>
            <a:r>
              <a:rPr lang="en-US" sz="1600" b="1" dirty="0" err="1">
                <a:solidFill>
                  <a:srgbClr val="C00000"/>
                </a:solidFill>
              </a:rPr>
              <a:t>hạ</a:t>
            </a:r>
            <a:r>
              <a:rPr lang="en-US" sz="1600" b="1" dirty="0">
                <a:solidFill>
                  <a:srgbClr val="C00000"/>
                </a:solidFill>
              </a:rPr>
              <a:t> </a:t>
            </a:r>
            <a:r>
              <a:rPr lang="en-US" sz="1600" b="1" dirty="0" err="1">
                <a:solidFill>
                  <a:srgbClr val="C00000"/>
                </a:solidFill>
              </a:rPr>
              <a:t>đường</a:t>
            </a:r>
            <a:r>
              <a:rPr lang="en-US" sz="1600" b="1" dirty="0">
                <a:solidFill>
                  <a:srgbClr val="C00000"/>
                </a:solidFill>
              </a:rPr>
              <a:t> </a:t>
            </a:r>
            <a:r>
              <a:rPr lang="en-US" sz="1600" b="1" dirty="0" err="1">
                <a:solidFill>
                  <a:srgbClr val="C00000"/>
                </a:solidFill>
              </a:rPr>
              <a:t>huyết</a:t>
            </a:r>
            <a:r>
              <a:rPr lang="en-US" sz="1600" b="1" dirty="0">
                <a:solidFill>
                  <a:srgbClr val="C00000"/>
                </a:solidFill>
              </a:rPr>
              <a:t> </a:t>
            </a:r>
            <a:r>
              <a:rPr lang="en-US" sz="1600" b="1" dirty="0" err="1">
                <a:solidFill>
                  <a:srgbClr val="C00000"/>
                </a:solidFill>
              </a:rPr>
              <a:t>ở</a:t>
            </a:r>
            <a:r>
              <a:rPr lang="en-US" sz="1600" b="1" dirty="0">
                <a:solidFill>
                  <a:srgbClr val="C00000"/>
                </a:solidFill>
              </a:rPr>
              <a:t> </a:t>
            </a:r>
            <a:r>
              <a:rPr lang="en-US" sz="1600" b="1" dirty="0" err="1">
                <a:solidFill>
                  <a:srgbClr val="C00000"/>
                </a:solidFill>
              </a:rPr>
              <a:t>người</a:t>
            </a:r>
            <a:r>
              <a:rPr lang="en-US" sz="1600" b="1" dirty="0">
                <a:solidFill>
                  <a:srgbClr val="C00000"/>
                </a:solidFill>
              </a:rPr>
              <a:t> </a:t>
            </a:r>
            <a:r>
              <a:rPr lang="en-US" sz="1600" b="1" dirty="0" err="1">
                <a:solidFill>
                  <a:srgbClr val="C00000"/>
                </a:solidFill>
              </a:rPr>
              <a:t>cao</a:t>
            </a:r>
            <a:r>
              <a:rPr lang="en-US" sz="1600" b="1" dirty="0">
                <a:solidFill>
                  <a:srgbClr val="C00000"/>
                </a:solidFill>
              </a:rPr>
              <a:t> </a:t>
            </a:r>
            <a:r>
              <a:rPr lang="en-US" sz="1600" b="1" dirty="0" err="1">
                <a:solidFill>
                  <a:srgbClr val="C00000"/>
                </a:solidFill>
              </a:rPr>
              <a:t>tuổi</a:t>
            </a:r>
            <a:endParaRPr lang="en-US" sz="1600" b="1" dirty="0">
              <a:solidFill>
                <a:srgbClr val="C00000"/>
              </a:solidFill>
            </a:endParaRPr>
          </a:p>
          <a:p>
            <a:pPr algn="just"/>
            <a:r>
              <a:rPr lang="en-US" sz="1600" b="1" dirty="0"/>
              <a:t>13.4</a:t>
            </a:r>
            <a:r>
              <a:rPr lang="en-US" sz="1600" dirty="0"/>
              <a:t> </a:t>
            </a:r>
            <a:r>
              <a:rPr lang="en-US" sz="1600" dirty="0" err="1"/>
              <a:t>Xác</a:t>
            </a:r>
            <a:r>
              <a:rPr lang="en-US" sz="1600" dirty="0"/>
              <a:t> </a:t>
            </a:r>
            <a:r>
              <a:rPr lang="en-US" sz="1600" dirty="0" err="1"/>
              <a:t>định</a:t>
            </a:r>
            <a:r>
              <a:rPr lang="en-US" sz="1600" dirty="0"/>
              <a:t> </a:t>
            </a:r>
            <a:r>
              <a:rPr lang="en-US" sz="1600" dirty="0" err="1"/>
              <a:t>và</a:t>
            </a:r>
            <a:r>
              <a:rPr lang="en-US" sz="1600" dirty="0"/>
              <a:t> </a:t>
            </a:r>
            <a:r>
              <a:rPr lang="en-US" sz="1600" dirty="0" err="1"/>
              <a:t>xử</a:t>
            </a:r>
            <a:r>
              <a:rPr lang="en-US" sz="1600" dirty="0"/>
              <a:t> </a:t>
            </a:r>
            <a:r>
              <a:rPr lang="en-US" sz="1600" dirty="0" err="1"/>
              <a:t>lý</a:t>
            </a:r>
            <a:r>
              <a:rPr lang="en-US" sz="1600" dirty="0"/>
              <a:t> </a:t>
            </a:r>
            <a:r>
              <a:rPr lang="en-US" sz="1600" dirty="0" err="1"/>
              <a:t>các</a:t>
            </a:r>
            <a:r>
              <a:rPr lang="en-US" sz="1600" dirty="0"/>
              <a:t> </a:t>
            </a:r>
            <a:r>
              <a:rPr lang="en-US" sz="1600" dirty="0" err="1"/>
              <a:t>đợt</a:t>
            </a:r>
            <a:r>
              <a:rPr lang="en-US" sz="1600" dirty="0"/>
              <a:t> </a:t>
            </a:r>
            <a:r>
              <a:rPr lang="en-US" sz="1600" dirty="0" err="1"/>
              <a:t>hạ</a:t>
            </a:r>
            <a:r>
              <a:rPr lang="en-US" sz="1600" dirty="0"/>
              <a:t> </a:t>
            </a:r>
            <a:r>
              <a:rPr lang="en-US" sz="1600" dirty="0" err="1"/>
              <a:t>đường</a:t>
            </a:r>
            <a:r>
              <a:rPr lang="en-US" sz="1600" dirty="0"/>
              <a:t> </a:t>
            </a:r>
            <a:r>
              <a:rPr lang="en-US" sz="1600" dirty="0" err="1"/>
              <a:t>huyết</a:t>
            </a:r>
            <a:r>
              <a:rPr lang="en-US" sz="1600" dirty="0"/>
              <a:t> </a:t>
            </a:r>
            <a:r>
              <a:rPr lang="en-US" sz="1600" dirty="0" err="1"/>
              <a:t>trong</a:t>
            </a:r>
            <a:r>
              <a:rPr lang="en-US" sz="1600" dirty="0"/>
              <a:t> </a:t>
            </a:r>
            <a:r>
              <a:rPr lang="en-US" sz="1600" dirty="0" err="1"/>
              <a:t>các</a:t>
            </a:r>
            <a:r>
              <a:rPr lang="en-US" sz="1600" dirty="0"/>
              <a:t> </a:t>
            </a:r>
            <a:r>
              <a:rPr lang="en-US" sz="1600" dirty="0" err="1"/>
              <a:t>lần</a:t>
            </a:r>
            <a:r>
              <a:rPr lang="en-US" sz="1600" dirty="0"/>
              <a:t> </a:t>
            </a:r>
            <a:r>
              <a:rPr lang="en-US" sz="1600" dirty="0" err="1"/>
              <a:t>khám</a:t>
            </a:r>
            <a:r>
              <a:rPr lang="en-US" sz="1600" dirty="0"/>
              <a:t> </a:t>
            </a:r>
            <a:r>
              <a:rPr lang="en-US" sz="1600" dirty="0" err="1"/>
              <a:t>định</a:t>
            </a:r>
            <a:r>
              <a:rPr lang="en-US" sz="1600" dirty="0"/>
              <a:t> </a:t>
            </a:r>
            <a:r>
              <a:rPr lang="en-US" sz="1600" dirty="0" err="1"/>
              <a:t>kỳ</a:t>
            </a:r>
            <a:r>
              <a:rPr lang="en-US" sz="1600" dirty="0"/>
              <a:t> </a:t>
            </a:r>
            <a:r>
              <a:rPr lang="en-US" sz="1600" dirty="0" err="1"/>
              <a:t>vì</a:t>
            </a:r>
            <a:r>
              <a:rPr lang="en-US" sz="1600" dirty="0"/>
              <a:t> </a:t>
            </a:r>
            <a:r>
              <a:rPr lang="en-US" sz="1600" dirty="0" err="1">
                <a:highlight>
                  <a:srgbClr val="FFFF00"/>
                </a:highlight>
              </a:rPr>
              <a:t>người</a:t>
            </a:r>
            <a:r>
              <a:rPr lang="en-US" sz="1600" dirty="0">
                <a:highlight>
                  <a:srgbClr val="FFFF00"/>
                </a:highlight>
              </a:rPr>
              <a:t> </a:t>
            </a:r>
            <a:r>
              <a:rPr lang="en-US" sz="1600" dirty="0" err="1">
                <a:highlight>
                  <a:srgbClr val="FFFF00"/>
                </a:highlight>
              </a:rPr>
              <a:t>lớn</a:t>
            </a:r>
            <a:r>
              <a:rPr lang="en-US" sz="1600" dirty="0">
                <a:highlight>
                  <a:srgbClr val="FFFF00"/>
                </a:highlight>
              </a:rPr>
              <a:t> </a:t>
            </a:r>
            <a:r>
              <a:rPr lang="en-US" sz="1600" dirty="0" err="1">
                <a:highlight>
                  <a:srgbClr val="FFFF00"/>
                </a:highlight>
              </a:rPr>
              <a:t>tuổi</a:t>
            </a:r>
            <a:r>
              <a:rPr lang="en-US" sz="1600" dirty="0">
                <a:highlight>
                  <a:srgbClr val="FFFF00"/>
                </a:highlight>
              </a:rPr>
              <a:t> </a:t>
            </a:r>
            <a:r>
              <a:rPr lang="en-US" sz="1600" dirty="0" err="1">
                <a:highlight>
                  <a:srgbClr val="FFFF00"/>
                </a:highlight>
              </a:rPr>
              <a:t>mắc</a:t>
            </a:r>
            <a:r>
              <a:rPr lang="en-US" sz="1600" dirty="0">
                <a:highlight>
                  <a:srgbClr val="FFFF00"/>
                </a:highlight>
              </a:rPr>
              <a:t> </a:t>
            </a:r>
            <a:r>
              <a:rPr lang="en-US" sz="1600" dirty="0" err="1">
                <a:highlight>
                  <a:srgbClr val="FFFF00"/>
                </a:highlight>
              </a:rPr>
              <a:t>bệnh</a:t>
            </a:r>
            <a:r>
              <a:rPr lang="en-US" sz="1600" dirty="0">
                <a:highlight>
                  <a:srgbClr val="FFFF00"/>
                </a:highlight>
              </a:rPr>
              <a:t> </a:t>
            </a:r>
            <a:r>
              <a:rPr lang="en-US" sz="1600" dirty="0" err="1">
                <a:highlight>
                  <a:srgbClr val="FFFF00"/>
                </a:highlight>
              </a:rPr>
              <a:t>tiểu</a:t>
            </a:r>
            <a:r>
              <a:rPr lang="en-US" sz="1600" dirty="0">
                <a:highlight>
                  <a:srgbClr val="FFFF00"/>
                </a:highlight>
              </a:rPr>
              <a:t> </a:t>
            </a:r>
            <a:r>
              <a:rPr lang="en-US" sz="1600" dirty="0" err="1">
                <a:highlight>
                  <a:srgbClr val="FFFF00"/>
                </a:highlight>
              </a:rPr>
              <a:t>đường</a:t>
            </a:r>
            <a:r>
              <a:rPr lang="en-US" sz="1600" dirty="0">
                <a:highlight>
                  <a:srgbClr val="FFFF00"/>
                </a:highlight>
              </a:rPr>
              <a:t> </a:t>
            </a:r>
            <a:r>
              <a:rPr lang="en-US" sz="1600" dirty="0" err="1">
                <a:highlight>
                  <a:srgbClr val="FFFF00"/>
                </a:highlight>
              </a:rPr>
              <a:t>có</a:t>
            </a:r>
            <a:r>
              <a:rPr lang="en-US" sz="1600" dirty="0">
                <a:highlight>
                  <a:srgbClr val="FFFF00"/>
                </a:highlight>
              </a:rPr>
              <a:t> </a:t>
            </a:r>
            <a:r>
              <a:rPr lang="en-US" sz="1600" dirty="0" err="1">
                <a:highlight>
                  <a:srgbClr val="FFFF00"/>
                </a:highlight>
              </a:rPr>
              <a:t>nguy</a:t>
            </a:r>
            <a:r>
              <a:rPr lang="en-US" sz="1600" dirty="0">
                <a:highlight>
                  <a:srgbClr val="FFFF00"/>
                </a:highlight>
              </a:rPr>
              <a:t> </a:t>
            </a:r>
            <a:r>
              <a:rPr lang="en-US" sz="1600" dirty="0" err="1">
                <a:highlight>
                  <a:srgbClr val="FFFF00"/>
                </a:highlight>
              </a:rPr>
              <a:t>cơ</a:t>
            </a:r>
            <a:r>
              <a:rPr lang="en-US" sz="1600" dirty="0">
                <a:highlight>
                  <a:srgbClr val="FFFF00"/>
                </a:highlight>
              </a:rPr>
              <a:t> </a:t>
            </a:r>
            <a:r>
              <a:rPr lang="en-US" sz="1600" dirty="0" err="1">
                <a:highlight>
                  <a:srgbClr val="FFFF00"/>
                </a:highlight>
              </a:rPr>
              <a:t>hạ</a:t>
            </a:r>
            <a:r>
              <a:rPr lang="en-US" sz="1600" dirty="0">
                <a:highlight>
                  <a:srgbClr val="FFFF00"/>
                </a:highlight>
              </a:rPr>
              <a:t> </a:t>
            </a:r>
            <a:r>
              <a:rPr lang="en-US" sz="1600" dirty="0" err="1">
                <a:highlight>
                  <a:srgbClr val="FFFF00"/>
                </a:highlight>
              </a:rPr>
              <a:t>đường</a:t>
            </a:r>
            <a:r>
              <a:rPr lang="en-US" sz="1600" dirty="0">
                <a:highlight>
                  <a:srgbClr val="FFFF00"/>
                </a:highlight>
              </a:rPr>
              <a:t> </a:t>
            </a:r>
            <a:r>
              <a:rPr lang="en-US" sz="1600" dirty="0" err="1">
                <a:highlight>
                  <a:srgbClr val="FFFF00"/>
                </a:highlight>
              </a:rPr>
              <a:t>huyết</a:t>
            </a:r>
            <a:r>
              <a:rPr lang="en-US" sz="1600" dirty="0">
                <a:highlight>
                  <a:srgbClr val="FFFF00"/>
                </a:highlight>
              </a:rPr>
              <a:t> </a:t>
            </a:r>
            <a:r>
              <a:rPr lang="en-US" sz="1600" dirty="0" err="1">
                <a:highlight>
                  <a:srgbClr val="FFFF00"/>
                </a:highlight>
              </a:rPr>
              <a:t>cao</a:t>
            </a:r>
            <a:r>
              <a:rPr lang="en-US" sz="1600" dirty="0">
                <a:highlight>
                  <a:srgbClr val="FFFF00"/>
                </a:highlight>
              </a:rPr>
              <a:t> </a:t>
            </a:r>
            <a:r>
              <a:rPr lang="en-US" sz="1600" dirty="0" err="1">
                <a:highlight>
                  <a:srgbClr val="FFFF00"/>
                </a:highlight>
              </a:rPr>
              <a:t>hơn</a:t>
            </a:r>
            <a:r>
              <a:rPr lang="en-US" sz="1600" dirty="0"/>
              <a:t>, </a:t>
            </a:r>
            <a:r>
              <a:rPr lang="en-US" sz="1600" dirty="0" err="1"/>
              <a:t>đặc</a:t>
            </a:r>
            <a:r>
              <a:rPr lang="en-US" sz="1600" dirty="0"/>
              <a:t> </a:t>
            </a:r>
            <a:r>
              <a:rPr lang="en-US" sz="1600" dirty="0" err="1"/>
              <a:t>biệt</a:t>
            </a:r>
            <a:r>
              <a:rPr lang="en-US" sz="1600" dirty="0"/>
              <a:t> </a:t>
            </a:r>
            <a:r>
              <a:rPr lang="en-US" sz="1600" dirty="0" err="1"/>
              <a:t>khi</a:t>
            </a:r>
            <a:r>
              <a:rPr lang="en-US" sz="1600" dirty="0"/>
              <a:t> </a:t>
            </a:r>
            <a:r>
              <a:rPr lang="en-US" sz="1600" dirty="0" err="1"/>
              <a:t>được</a:t>
            </a:r>
            <a:r>
              <a:rPr lang="en-US" sz="1600" dirty="0"/>
              <a:t> </a:t>
            </a:r>
            <a:r>
              <a:rPr lang="en-US" sz="1600" dirty="0" err="1"/>
              <a:t>điều</a:t>
            </a:r>
            <a:r>
              <a:rPr lang="en-US" sz="1600" dirty="0"/>
              <a:t> </a:t>
            </a:r>
            <a:r>
              <a:rPr lang="en-US" sz="1600" dirty="0" err="1"/>
              <a:t>trị</a:t>
            </a:r>
            <a:r>
              <a:rPr lang="en-US" sz="1600" dirty="0"/>
              <a:t> </a:t>
            </a:r>
            <a:r>
              <a:rPr lang="en-US" sz="1600" dirty="0" err="1"/>
              <a:t>bằng</a:t>
            </a:r>
            <a:r>
              <a:rPr lang="en-US" sz="1600" dirty="0"/>
              <a:t> </a:t>
            </a:r>
            <a:r>
              <a:rPr lang="en-US" sz="1600" dirty="0" err="1"/>
              <a:t>thuốc</a:t>
            </a:r>
            <a:r>
              <a:rPr lang="en-US" sz="1600" dirty="0"/>
              <a:t> </a:t>
            </a:r>
            <a:r>
              <a:rPr lang="en-US" sz="1600" dirty="0" err="1"/>
              <a:t>hạ</a:t>
            </a:r>
            <a:r>
              <a:rPr lang="en-US" sz="1600" dirty="0"/>
              <a:t> </a:t>
            </a:r>
            <a:r>
              <a:rPr lang="en-US" sz="1600" dirty="0" err="1"/>
              <a:t>đường</a:t>
            </a:r>
            <a:r>
              <a:rPr lang="en-US" sz="1600" dirty="0"/>
              <a:t> </a:t>
            </a:r>
            <a:r>
              <a:rPr lang="en-US" sz="1600" dirty="0" err="1"/>
              <a:t>huyết</a:t>
            </a:r>
            <a:r>
              <a:rPr lang="en-US" sz="1600" dirty="0"/>
              <a:t> (</a:t>
            </a:r>
            <a:r>
              <a:rPr lang="en-US" sz="1600" dirty="0" err="1"/>
              <a:t>ví</a:t>
            </a:r>
            <a:r>
              <a:rPr lang="en-US" sz="1600" dirty="0"/>
              <a:t> </a:t>
            </a:r>
            <a:r>
              <a:rPr lang="en-US" sz="1600" dirty="0" err="1"/>
              <a:t>dụ</a:t>
            </a:r>
            <a:r>
              <a:rPr lang="en-US" sz="1600" dirty="0"/>
              <a:t>: sulfonylurea, meglitinide, </a:t>
            </a:r>
            <a:r>
              <a:rPr lang="en-US" sz="1600" dirty="0" err="1"/>
              <a:t>và</a:t>
            </a:r>
            <a:r>
              <a:rPr lang="en-US" sz="1600" dirty="0"/>
              <a:t> insulin). </a:t>
            </a:r>
            <a:r>
              <a:rPr lang="en-US" sz="1600" b="1" dirty="0">
                <a:solidFill>
                  <a:srgbClr val="C00000"/>
                </a:solidFill>
              </a:rPr>
              <a:t>B</a:t>
            </a:r>
          </a:p>
          <a:p>
            <a:pPr algn="just"/>
            <a:r>
              <a:rPr lang="en-US" sz="1600" b="1" dirty="0"/>
              <a:t>13.6 </a:t>
            </a:r>
            <a:r>
              <a:rPr lang="en-US" sz="1600" dirty="0" err="1"/>
              <a:t>Đề</a:t>
            </a:r>
            <a:r>
              <a:rPr lang="en-US" sz="1600" dirty="0"/>
              <a:t> </a:t>
            </a:r>
            <a:r>
              <a:rPr lang="en-US" sz="1600" dirty="0" err="1"/>
              <a:t>nghị</a:t>
            </a:r>
            <a:r>
              <a:rPr lang="en-US" sz="1600" dirty="0"/>
              <a:t> CGM </a:t>
            </a:r>
            <a:r>
              <a:rPr lang="en-US" sz="1600" dirty="0" err="1"/>
              <a:t>cho</a:t>
            </a:r>
            <a:r>
              <a:rPr lang="en-US" sz="1600" dirty="0"/>
              <a:t> </a:t>
            </a:r>
            <a:r>
              <a:rPr lang="en-US" sz="1600" dirty="0" err="1"/>
              <a:t>người</a:t>
            </a:r>
            <a:r>
              <a:rPr lang="en-US" sz="1600" dirty="0"/>
              <a:t> </a:t>
            </a:r>
            <a:r>
              <a:rPr lang="en-US" sz="1600" dirty="0" err="1"/>
              <a:t>lớn</a:t>
            </a:r>
            <a:r>
              <a:rPr lang="en-US" sz="1600" dirty="0"/>
              <a:t> </a:t>
            </a:r>
            <a:r>
              <a:rPr lang="en-US" sz="1600" dirty="0" err="1"/>
              <a:t>tuổi</a:t>
            </a:r>
            <a:r>
              <a:rPr lang="en-US" sz="1600" dirty="0"/>
              <a:t> </a:t>
            </a:r>
            <a:r>
              <a:rPr lang="en-US" sz="1600" dirty="0" err="1"/>
              <a:t>mắc</a:t>
            </a:r>
            <a:r>
              <a:rPr lang="en-US" sz="1600" dirty="0"/>
              <a:t> </a:t>
            </a:r>
            <a:r>
              <a:rPr lang="en-US" sz="1600" dirty="0" err="1"/>
              <a:t>bệnh</a:t>
            </a:r>
            <a:r>
              <a:rPr lang="en-US" sz="1600" dirty="0"/>
              <a:t> </a:t>
            </a:r>
            <a:r>
              <a:rPr lang="en-US" sz="1600" dirty="0" err="1"/>
              <a:t>tiểu</a:t>
            </a:r>
            <a:r>
              <a:rPr lang="en-US" sz="1600" dirty="0"/>
              <a:t> </a:t>
            </a:r>
            <a:r>
              <a:rPr lang="en-US" sz="1600" dirty="0" err="1"/>
              <a:t>đường</a:t>
            </a:r>
            <a:r>
              <a:rPr lang="en-US" sz="1600" dirty="0"/>
              <a:t> </a:t>
            </a:r>
            <a:r>
              <a:rPr lang="en-US" sz="1600" dirty="0" err="1"/>
              <a:t>típ</a:t>
            </a:r>
            <a:r>
              <a:rPr lang="en-US" sz="1600" dirty="0"/>
              <a:t> 2 </a:t>
            </a:r>
            <a:r>
              <a:rPr lang="en-US" sz="1600" dirty="0" err="1"/>
              <a:t>đang</a:t>
            </a:r>
            <a:r>
              <a:rPr lang="en-US" sz="1600" dirty="0"/>
              <a:t> </a:t>
            </a:r>
            <a:r>
              <a:rPr lang="en-US" sz="1600" dirty="0" err="1"/>
              <a:t>điều</a:t>
            </a:r>
            <a:r>
              <a:rPr lang="en-US" sz="1600" dirty="0"/>
              <a:t> </a:t>
            </a:r>
            <a:r>
              <a:rPr lang="en-US" sz="1600" dirty="0" err="1"/>
              <a:t>trị</a:t>
            </a:r>
            <a:r>
              <a:rPr lang="en-US" sz="1600" dirty="0"/>
              <a:t> </a:t>
            </a:r>
            <a:r>
              <a:rPr lang="en-US" sz="1600" dirty="0" err="1"/>
              <a:t>bằng</a:t>
            </a:r>
            <a:r>
              <a:rPr lang="en-US" sz="1600" dirty="0"/>
              <a:t> insulin </a:t>
            </a:r>
            <a:r>
              <a:rPr lang="en-US" sz="1600" dirty="0" err="1"/>
              <a:t>để</a:t>
            </a:r>
            <a:r>
              <a:rPr lang="en-US" sz="1600" dirty="0"/>
              <a:t> </a:t>
            </a:r>
            <a:r>
              <a:rPr lang="en-US" sz="1600" dirty="0" err="1"/>
              <a:t>cải</a:t>
            </a:r>
            <a:r>
              <a:rPr lang="en-US" sz="1600" dirty="0"/>
              <a:t> </a:t>
            </a:r>
            <a:r>
              <a:rPr lang="en-US" sz="1600" dirty="0" err="1"/>
              <a:t>thiện</a:t>
            </a:r>
            <a:r>
              <a:rPr lang="en-US" sz="1600" dirty="0"/>
              <a:t> </a:t>
            </a:r>
            <a:r>
              <a:rPr lang="en-US" sz="1600" dirty="0" err="1"/>
              <a:t>kết</a:t>
            </a:r>
            <a:r>
              <a:rPr lang="en-US" sz="1600" dirty="0"/>
              <a:t> </a:t>
            </a:r>
            <a:r>
              <a:rPr lang="en-US" sz="1600" dirty="0" err="1"/>
              <a:t>quả</a:t>
            </a:r>
            <a:r>
              <a:rPr lang="en-US" sz="1600" dirty="0"/>
              <a:t> </a:t>
            </a:r>
            <a:r>
              <a:rPr lang="en-US" sz="1600" dirty="0" err="1"/>
              <a:t>đường</a:t>
            </a:r>
            <a:r>
              <a:rPr lang="en-US" sz="1600" dirty="0"/>
              <a:t> </a:t>
            </a:r>
            <a:r>
              <a:rPr lang="en-US" sz="1600" dirty="0" err="1"/>
              <a:t>huyết</a:t>
            </a:r>
            <a:r>
              <a:rPr lang="en-US" sz="1600" dirty="0"/>
              <a:t> </a:t>
            </a:r>
            <a:r>
              <a:rPr lang="en-US" sz="1600" dirty="0" err="1"/>
              <a:t>và</a:t>
            </a:r>
            <a:r>
              <a:rPr lang="en-US" sz="1600" dirty="0"/>
              <a:t> </a:t>
            </a:r>
            <a:r>
              <a:rPr lang="en-US" sz="1600" dirty="0" err="1"/>
              <a:t>giảm</a:t>
            </a:r>
            <a:r>
              <a:rPr lang="en-US" sz="1600" dirty="0"/>
              <a:t> </a:t>
            </a:r>
            <a:r>
              <a:rPr lang="en-US" sz="1600" dirty="0" err="1"/>
              <a:t>hạ</a:t>
            </a:r>
            <a:r>
              <a:rPr lang="en-US" sz="1600" dirty="0"/>
              <a:t> </a:t>
            </a:r>
            <a:r>
              <a:rPr lang="en-US" sz="1600" dirty="0" err="1"/>
              <a:t>đường</a:t>
            </a:r>
            <a:r>
              <a:rPr lang="en-US" sz="1600" dirty="0"/>
              <a:t> </a:t>
            </a:r>
            <a:r>
              <a:rPr lang="en-US" sz="1600" dirty="0" err="1"/>
              <a:t>huyết</a:t>
            </a:r>
            <a:r>
              <a:rPr lang="en-US" sz="1600" dirty="0"/>
              <a:t>. </a:t>
            </a:r>
            <a:r>
              <a:rPr lang="en-US" sz="1600" b="1" dirty="0">
                <a:solidFill>
                  <a:srgbClr val="C00000"/>
                </a:solidFill>
              </a:rPr>
              <a:t>B</a:t>
            </a:r>
          </a:p>
          <a:p>
            <a:pPr algn="just"/>
            <a:r>
              <a:rPr lang="en-US" sz="1600" b="1" dirty="0"/>
              <a:t>13.7</a:t>
            </a:r>
            <a:r>
              <a:rPr lang="en-US" sz="1600" dirty="0"/>
              <a:t> </a:t>
            </a:r>
            <a:r>
              <a:rPr lang="en-US" sz="1600" dirty="0" err="1"/>
              <a:t>Cân</a:t>
            </a:r>
            <a:r>
              <a:rPr lang="en-US" sz="1600" dirty="0"/>
              <a:t> </a:t>
            </a:r>
            <a:r>
              <a:rPr lang="en-US" sz="1600" dirty="0" err="1"/>
              <a:t>nhắc</a:t>
            </a:r>
            <a:r>
              <a:rPr lang="en-US" sz="1600" dirty="0"/>
              <a:t> </a:t>
            </a:r>
            <a:r>
              <a:rPr lang="en-US" sz="1600" dirty="0" err="1"/>
              <a:t>sử</a:t>
            </a:r>
            <a:r>
              <a:rPr lang="en-US" sz="1600" dirty="0"/>
              <a:t> </a:t>
            </a:r>
            <a:r>
              <a:rPr lang="en-US" sz="1600" dirty="0" err="1"/>
              <a:t>dụng</a:t>
            </a:r>
            <a:r>
              <a:rPr lang="en-US" sz="1600" dirty="0"/>
              <a:t> </a:t>
            </a:r>
            <a:r>
              <a:rPr lang="en-US" sz="1600" dirty="0" err="1"/>
              <a:t>hệ</a:t>
            </a:r>
            <a:r>
              <a:rPr lang="en-US" sz="1600" dirty="0"/>
              <a:t> </a:t>
            </a:r>
            <a:r>
              <a:rPr lang="en-US" sz="1600" dirty="0" err="1"/>
              <a:t>thống</a:t>
            </a:r>
            <a:r>
              <a:rPr lang="en-US" sz="1600" dirty="0"/>
              <a:t> </a:t>
            </a:r>
            <a:r>
              <a:rPr lang="en-US" sz="1600" dirty="0" err="1"/>
              <a:t>phân</a:t>
            </a:r>
            <a:r>
              <a:rPr lang="en-US" sz="1600" dirty="0"/>
              <a:t> </a:t>
            </a:r>
            <a:r>
              <a:rPr lang="en-US" sz="1600" dirty="0" err="1"/>
              <a:t>phối</a:t>
            </a:r>
            <a:r>
              <a:rPr lang="en-US" sz="1600" dirty="0"/>
              <a:t> insulin </a:t>
            </a:r>
            <a:r>
              <a:rPr lang="en-US" sz="1600" dirty="0" err="1"/>
              <a:t>tự</a:t>
            </a:r>
            <a:r>
              <a:rPr lang="en-US" sz="1600" dirty="0"/>
              <a:t> </a:t>
            </a:r>
            <a:r>
              <a:rPr lang="en-US" sz="1600" dirty="0" err="1"/>
              <a:t>động</a:t>
            </a:r>
            <a:r>
              <a:rPr lang="en-US" sz="1600" dirty="0"/>
              <a:t>, </a:t>
            </a:r>
            <a:r>
              <a:rPr lang="en-US" sz="1600" b="1" dirty="0">
                <a:solidFill>
                  <a:srgbClr val="C00000"/>
                </a:solidFill>
              </a:rPr>
              <a:t>A</a:t>
            </a:r>
            <a:r>
              <a:rPr lang="en-US" sz="1600" dirty="0"/>
              <a:t> </a:t>
            </a:r>
            <a:r>
              <a:rPr lang="en-US" sz="1600" dirty="0" err="1"/>
              <a:t>hệ</a:t>
            </a:r>
            <a:r>
              <a:rPr lang="en-US" sz="1600" dirty="0"/>
              <a:t> </a:t>
            </a:r>
            <a:r>
              <a:rPr lang="en-US" sz="1600" dirty="0" err="1"/>
              <a:t>thống</a:t>
            </a:r>
            <a:r>
              <a:rPr lang="en-US" sz="1600" dirty="0"/>
              <a:t> </a:t>
            </a:r>
            <a:r>
              <a:rPr lang="en-US" sz="1600" dirty="0" err="1"/>
              <a:t>phân</a:t>
            </a:r>
            <a:r>
              <a:rPr lang="en-US" sz="1600" dirty="0"/>
              <a:t> </a:t>
            </a:r>
            <a:r>
              <a:rPr lang="en-US" sz="1600" dirty="0" err="1"/>
              <a:t>phối</a:t>
            </a:r>
            <a:r>
              <a:rPr lang="en-US" sz="1600" dirty="0"/>
              <a:t> insulin </a:t>
            </a:r>
            <a:r>
              <a:rPr lang="en-US" sz="1600" dirty="0" err="1"/>
              <a:t>cơ</a:t>
            </a:r>
            <a:r>
              <a:rPr lang="en-US" sz="1600" dirty="0"/>
              <a:t> </a:t>
            </a:r>
            <a:r>
              <a:rPr lang="en-US" sz="1600" dirty="0" err="1"/>
              <a:t>học</a:t>
            </a:r>
            <a:r>
              <a:rPr lang="en-US" sz="1600" dirty="0"/>
              <a:t>, </a:t>
            </a:r>
            <a:r>
              <a:rPr lang="en-US" sz="1600" b="1" dirty="0">
                <a:solidFill>
                  <a:srgbClr val="C00000"/>
                </a:solidFill>
              </a:rPr>
              <a:t>E</a:t>
            </a:r>
            <a:r>
              <a:rPr lang="en-US" sz="1600" dirty="0"/>
              <a:t> </a:t>
            </a:r>
            <a:r>
              <a:rPr lang="en-US" sz="1600" dirty="0" err="1"/>
              <a:t>và</a:t>
            </a:r>
            <a:r>
              <a:rPr lang="en-US" sz="1600" dirty="0"/>
              <a:t> </a:t>
            </a:r>
            <a:r>
              <a:rPr lang="en-US" sz="1600" dirty="0" err="1"/>
              <a:t>các</a:t>
            </a:r>
            <a:r>
              <a:rPr lang="en-US" sz="1600" dirty="0"/>
              <a:t> </a:t>
            </a:r>
            <a:r>
              <a:rPr lang="en-US" sz="1600" dirty="0" err="1"/>
              <a:t>thiết</a:t>
            </a:r>
            <a:r>
              <a:rPr lang="en-US" sz="1600" dirty="0"/>
              <a:t> </a:t>
            </a:r>
            <a:r>
              <a:rPr lang="en-US" sz="1600" dirty="0" err="1"/>
              <a:t>bị</a:t>
            </a:r>
            <a:r>
              <a:rPr lang="en-US" sz="1600" dirty="0"/>
              <a:t> </a:t>
            </a:r>
            <a:r>
              <a:rPr lang="en-US" sz="1600" dirty="0" err="1"/>
              <a:t>phân</a:t>
            </a:r>
            <a:r>
              <a:rPr lang="en-US" sz="1600" dirty="0"/>
              <a:t> </a:t>
            </a:r>
            <a:r>
              <a:rPr lang="en-US" sz="1600" dirty="0" err="1"/>
              <a:t>phối</a:t>
            </a:r>
            <a:r>
              <a:rPr lang="en-US" sz="1600" dirty="0"/>
              <a:t> insulin </a:t>
            </a:r>
            <a:r>
              <a:rPr lang="en-US" sz="1600" dirty="0" err="1"/>
              <a:t>tiên</a:t>
            </a:r>
            <a:r>
              <a:rPr lang="en-US" sz="1600" dirty="0"/>
              <a:t> </a:t>
            </a:r>
            <a:r>
              <a:rPr lang="en-US" sz="1600" dirty="0" err="1"/>
              <a:t>tiến</a:t>
            </a:r>
            <a:r>
              <a:rPr lang="en-US" sz="1600" dirty="0"/>
              <a:t> </a:t>
            </a:r>
            <a:r>
              <a:rPr lang="en-US" sz="1600" dirty="0" err="1"/>
              <a:t>khác</a:t>
            </a:r>
            <a:r>
              <a:rPr lang="en-US" sz="1600" dirty="0"/>
              <a:t> </a:t>
            </a:r>
            <a:r>
              <a:rPr lang="en-US" sz="1600" dirty="0" err="1"/>
              <a:t>như</a:t>
            </a:r>
            <a:r>
              <a:rPr lang="en-US" sz="1600" dirty="0"/>
              <a:t> </a:t>
            </a:r>
            <a:r>
              <a:rPr lang="en-US" sz="1600" dirty="0" err="1"/>
              <a:t>bút</a:t>
            </a:r>
            <a:r>
              <a:rPr lang="en-US" sz="1600" dirty="0"/>
              <a:t> </a:t>
            </a:r>
            <a:r>
              <a:rPr lang="en-US" sz="1600" dirty="0" err="1"/>
              <a:t>kết</a:t>
            </a:r>
            <a:r>
              <a:rPr lang="en-US" sz="1600" dirty="0"/>
              <a:t> </a:t>
            </a:r>
            <a:r>
              <a:rPr lang="en-US" sz="1600" dirty="0" err="1"/>
              <a:t>nối</a:t>
            </a:r>
            <a:r>
              <a:rPr lang="en-US" sz="1600" dirty="0"/>
              <a:t> </a:t>
            </a:r>
            <a:r>
              <a:rPr lang="en-US" sz="1600" b="1" dirty="0">
                <a:solidFill>
                  <a:srgbClr val="C00000"/>
                </a:solidFill>
              </a:rPr>
              <a:t>E</a:t>
            </a:r>
            <a:r>
              <a:rPr lang="en-US" sz="1600" dirty="0"/>
              <a:t> </a:t>
            </a:r>
            <a:r>
              <a:rPr lang="en-US" sz="1600" dirty="0" err="1"/>
              <a:t>để</a:t>
            </a:r>
            <a:r>
              <a:rPr lang="en-US" sz="1600" dirty="0"/>
              <a:t> </a:t>
            </a:r>
            <a:r>
              <a:rPr lang="en-US" sz="1600" dirty="0" err="1"/>
              <a:t>giảm</a:t>
            </a:r>
            <a:r>
              <a:rPr lang="en-US" sz="1600" dirty="0"/>
              <a:t> </a:t>
            </a:r>
            <a:r>
              <a:rPr lang="en-US" sz="1600" dirty="0" err="1"/>
              <a:t>nguy</a:t>
            </a:r>
            <a:r>
              <a:rPr lang="en-US" sz="1600" dirty="0"/>
              <a:t> </a:t>
            </a:r>
            <a:r>
              <a:rPr lang="en-US" sz="1600" dirty="0" err="1"/>
              <a:t>cơ</a:t>
            </a:r>
            <a:r>
              <a:rPr lang="en-US" sz="1600" dirty="0"/>
              <a:t> </a:t>
            </a:r>
            <a:r>
              <a:rPr lang="en-US" sz="1600" dirty="0" err="1"/>
              <a:t>hạ</a:t>
            </a:r>
            <a:r>
              <a:rPr lang="en-US" sz="1600" dirty="0"/>
              <a:t> </a:t>
            </a:r>
            <a:r>
              <a:rPr lang="en-US" sz="1600" dirty="0" err="1"/>
              <a:t>đường</a:t>
            </a:r>
            <a:r>
              <a:rPr lang="en-US" sz="1600" dirty="0"/>
              <a:t> </a:t>
            </a:r>
            <a:r>
              <a:rPr lang="en-US" sz="1600" dirty="0" err="1"/>
              <a:t>huyết</a:t>
            </a:r>
            <a:r>
              <a:rPr lang="en-US" sz="1600" dirty="0"/>
              <a:t> </a:t>
            </a:r>
            <a:r>
              <a:rPr lang="en-US" sz="1600" dirty="0" err="1"/>
              <a:t>cho</a:t>
            </a:r>
            <a:r>
              <a:rPr lang="en-US" sz="1600" dirty="0"/>
              <a:t> </a:t>
            </a:r>
            <a:r>
              <a:rPr lang="en-US" sz="1600" dirty="0" err="1"/>
              <a:t>người</a:t>
            </a:r>
            <a:r>
              <a:rPr lang="en-US" sz="1600" dirty="0"/>
              <a:t> </a:t>
            </a:r>
            <a:r>
              <a:rPr lang="en-US" sz="1600" dirty="0" err="1"/>
              <a:t>lớn</a:t>
            </a:r>
            <a:r>
              <a:rPr lang="en-US" sz="1600" dirty="0"/>
              <a:t> </a:t>
            </a:r>
            <a:r>
              <a:rPr lang="en-US" sz="1600" dirty="0" err="1"/>
              <a:t>tuổi</a:t>
            </a:r>
            <a:r>
              <a:rPr lang="en-US" sz="1600" dirty="0"/>
              <a:t>, </a:t>
            </a:r>
            <a:r>
              <a:rPr lang="en-US" sz="1600" dirty="0" err="1"/>
              <a:t>dựa</a:t>
            </a:r>
            <a:r>
              <a:rPr lang="en-US" sz="1600" dirty="0"/>
              <a:t> </a:t>
            </a:r>
            <a:r>
              <a:rPr lang="en-US" sz="1600" dirty="0" err="1"/>
              <a:t>trên</a:t>
            </a:r>
            <a:r>
              <a:rPr lang="en-US" sz="1600" dirty="0"/>
              <a:t> </a:t>
            </a:r>
            <a:r>
              <a:rPr lang="en-US" sz="1600" dirty="0" err="1"/>
              <a:t>khả</a:t>
            </a:r>
            <a:r>
              <a:rPr lang="en-US" sz="1600" dirty="0"/>
              <a:t> </a:t>
            </a:r>
            <a:r>
              <a:rPr lang="en-US" sz="1600" dirty="0" err="1"/>
              <a:t>năng</a:t>
            </a:r>
            <a:r>
              <a:rPr lang="en-US" sz="1600" dirty="0"/>
              <a:t> </a:t>
            </a:r>
            <a:r>
              <a:rPr lang="en-US" sz="1600" dirty="0" err="1"/>
              <a:t>và</a:t>
            </a:r>
            <a:r>
              <a:rPr lang="en-US" sz="1600" dirty="0"/>
              <a:t> </a:t>
            </a:r>
            <a:r>
              <a:rPr lang="en-US" sz="1600" dirty="0" err="1"/>
              <a:t>hệ</a:t>
            </a:r>
            <a:r>
              <a:rPr lang="en-US" sz="1600" dirty="0"/>
              <a:t> </a:t>
            </a:r>
            <a:r>
              <a:rPr lang="en-US" sz="1600" dirty="0" err="1"/>
              <a:t>thống</a:t>
            </a:r>
            <a:r>
              <a:rPr lang="en-US" sz="1600" dirty="0"/>
              <a:t> </a:t>
            </a:r>
            <a:r>
              <a:rPr lang="en-US" sz="1600" dirty="0" err="1"/>
              <a:t>hỗ</a:t>
            </a:r>
            <a:r>
              <a:rPr lang="en-US" sz="1600" dirty="0"/>
              <a:t> </a:t>
            </a:r>
            <a:r>
              <a:rPr lang="en-US" sz="1600" dirty="0" err="1"/>
              <a:t>trợ</a:t>
            </a:r>
            <a:r>
              <a:rPr lang="en-US" sz="1600" dirty="0"/>
              <a:t> </a:t>
            </a:r>
            <a:r>
              <a:rPr lang="en-US" sz="1600" dirty="0" err="1"/>
              <a:t>của</a:t>
            </a:r>
            <a:r>
              <a:rPr lang="en-US" sz="1600" dirty="0"/>
              <a:t> </a:t>
            </a:r>
            <a:r>
              <a:rPr lang="en-US" sz="1600" dirty="0" err="1"/>
              <a:t>từng</a:t>
            </a:r>
            <a:r>
              <a:rPr lang="en-US" sz="1600" dirty="0"/>
              <a:t> </a:t>
            </a:r>
            <a:r>
              <a:rPr lang="en-US" sz="1600" dirty="0" err="1"/>
              <a:t>cá</a:t>
            </a:r>
            <a:r>
              <a:rPr lang="en-US" sz="1600" dirty="0"/>
              <a:t> </a:t>
            </a:r>
            <a:r>
              <a:rPr lang="en-US" sz="1600" dirty="0" err="1"/>
              <a:t>nhân</a:t>
            </a:r>
            <a:r>
              <a:rPr lang="en-US" sz="1600" dirty="0"/>
              <a:t>.</a:t>
            </a:r>
          </a:p>
        </p:txBody>
      </p:sp>
      <p:pic>
        <p:nvPicPr>
          <p:cNvPr id="14" name="Picture 2" descr="ADA logo and symbol, meaning, history, PNG, brand">
            <a:extLst>
              <a:ext uri="{FF2B5EF4-FFF2-40B4-BE49-F238E27FC236}">
                <a16:creationId xmlns:a16="http://schemas.microsoft.com/office/drawing/2014/main" id="{10BFAEA6-5875-1840-99FF-C6BED22DFC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157"/>
            <a:ext cx="1769042" cy="8146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BA083C5-C3ED-57C7-A9A8-8E9E1A90E351}"/>
              </a:ext>
            </a:extLst>
          </p:cNvPr>
          <p:cNvSpPr txBox="1"/>
          <p:nvPr/>
        </p:nvSpPr>
        <p:spPr>
          <a:xfrm>
            <a:off x="182307" y="6549173"/>
            <a:ext cx="6096000" cy="276999"/>
          </a:xfrm>
          <a:prstGeom prst="rect">
            <a:avLst/>
          </a:prstGeom>
          <a:noFill/>
        </p:spPr>
        <p:txBody>
          <a:bodyPr wrap="square">
            <a:spAutoFit/>
          </a:bodyPr>
          <a:lstStyle/>
          <a:p>
            <a:r>
              <a:rPr lang="en-US" sz="1200" b="0" i="0" u="none" strike="noStrike" baseline="0">
                <a:latin typeface="Arial" panose="020B0604020202020204" pitchFamily="34" charset="0"/>
                <a:cs typeface="Arial" panose="020B0604020202020204" pitchFamily="34" charset="0"/>
              </a:rPr>
              <a:t>Diabetes Care 2025;48(Suppl. 1):S128–S145 | https://doi.org/10.2337/dc25-S006</a:t>
            </a: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61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7D05-BCE6-D659-04A2-E7A39354ECD8}"/>
              </a:ext>
            </a:extLst>
          </p:cNvPr>
          <p:cNvSpPr>
            <a:spLocks noGrp="1"/>
          </p:cNvSpPr>
          <p:nvPr>
            <p:ph type="title"/>
          </p:nvPr>
        </p:nvSpPr>
        <p:spPr>
          <a:xfrm>
            <a:off x="851647" y="2426168"/>
            <a:ext cx="10972800" cy="1143000"/>
          </a:xfrm>
        </p:spPr>
        <p:txBody>
          <a:bodyPr/>
          <a:lstStyle/>
          <a:p>
            <a:r>
              <a:rPr lang="en-US" sz="4400" b="1" dirty="0" err="1">
                <a:solidFill>
                  <a:srgbClr val="000000"/>
                </a:solidFill>
                <a:latin typeface="+mj-lt"/>
                <a:cs typeface="Arial" panose="020B0604020202020204" pitchFamily="34" charset="0"/>
                <a:sym typeface="+mn-ea"/>
              </a:rPr>
              <a:t>Đặt</a:t>
            </a:r>
            <a:r>
              <a:rPr lang="en-US" sz="4400" b="1" dirty="0">
                <a:solidFill>
                  <a:srgbClr val="000000"/>
                </a:solidFill>
                <a:latin typeface="+mj-lt"/>
                <a:cs typeface="Arial" panose="020B0604020202020204" pitchFamily="34" charset="0"/>
                <a:sym typeface="+mn-ea"/>
              </a:rPr>
              <a:t> </a:t>
            </a:r>
            <a:r>
              <a:rPr lang="en-US" sz="4400" b="1" dirty="0" err="1">
                <a:solidFill>
                  <a:srgbClr val="000000"/>
                </a:solidFill>
                <a:latin typeface="+mj-lt"/>
                <a:cs typeface="Arial" panose="020B0604020202020204" pitchFamily="34" charset="0"/>
                <a:sym typeface="+mn-ea"/>
              </a:rPr>
              <a:t>mục</a:t>
            </a:r>
            <a:r>
              <a:rPr lang="en-US" sz="4400" b="1" dirty="0">
                <a:solidFill>
                  <a:srgbClr val="000000"/>
                </a:solidFill>
                <a:latin typeface="+mj-lt"/>
                <a:cs typeface="Arial" panose="020B0604020202020204" pitchFamily="34" charset="0"/>
                <a:sym typeface="+mn-ea"/>
              </a:rPr>
              <a:t> </a:t>
            </a:r>
            <a:r>
              <a:rPr lang="en-US" sz="4400" b="1" dirty="0" err="1">
                <a:solidFill>
                  <a:srgbClr val="000000"/>
                </a:solidFill>
                <a:latin typeface="+mj-lt"/>
                <a:cs typeface="Arial" panose="020B0604020202020204" pitchFamily="34" charset="0"/>
                <a:sym typeface="+mn-ea"/>
              </a:rPr>
              <a:t>tiêu</a:t>
            </a:r>
            <a:r>
              <a:rPr lang="en-US" sz="4400" b="1" dirty="0">
                <a:solidFill>
                  <a:srgbClr val="000000"/>
                </a:solidFill>
                <a:latin typeface="+mj-lt"/>
                <a:cs typeface="Arial" panose="020B0604020202020204" pitchFamily="34" charset="0"/>
                <a:sym typeface="+mn-ea"/>
              </a:rPr>
              <a:t> </a:t>
            </a:r>
            <a:r>
              <a:rPr lang="en-US" sz="4400" b="1" dirty="0" err="1">
                <a:solidFill>
                  <a:srgbClr val="000000"/>
                </a:solidFill>
                <a:latin typeface="+mj-lt"/>
                <a:cs typeface="Arial" panose="020B0604020202020204" pitchFamily="34" charset="0"/>
                <a:sym typeface="+mn-ea"/>
              </a:rPr>
              <a:t>kiểm</a:t>
            </a:r>
            <a:r>
              <a:rPr lang="en-US" sz="4400" b="1" dirty="0">
                <a:solidFill>
                  <a:srgbClr val="000000"/>
                </a:solidFill>
                <a:latin typeface="+mj-lt"/>
                <a:cs typeface="Arial" panose="020B0604020202020204" pitchFamily="34" charset="0"/>
                <a:sym typeface="+mn-ea"/>
              </a:rPr>
              <a:t> </a:t>
            </a:r>
            <a:r>
              <a:rPr lang="en-US" sz="4400" b="1" dirty="0" err="1">
                <a:solidFill>
                  <a:srgbClr val="000000"/>
                </a:solidFill>
                <a:latin typeface="+mj-lt"/>
                <a:cs typeface="Arial" panose="020B0604020202020204" pitchFamily="34" charset="0"/>
                <a:sym typeface="+mn-ea"/>
              </a:rPr>
              <a:t>soát</a:t>
            </a:r>
            <a:r>
              <a:rPr lang="en-US" sz="4400" b="1" dirty="0">
                <a:solidFill>
                  <a:srgbClr val="000000"/>
                </a:solidFill>
                <a:latin typeface="+mj-lt"/>
                <a:cs typeface="Arial" panose="020B0604020202020204" pitchFamily="34" charset="0"/>
                <a:sym typeface="+mn-ea"/>
              </a:rPr>
              <a:t> </a:t>
            </a:r>
            <a:r>
              <a:rPr lang="vi-VN" sz="4400" b="1" dirty="0">
                <a:solidFill>
                  <a:srgbClr val="000000"/>
                </a:solidFill>
                <a:latin typeface="+mj-lt"/>
                <a:cs typeface="Arial" panose="020B0604020202020204" pitchFamily="34" charset="0"/>
                <a:sym typeface="+mn-ea"/>
              </a:rPr>
              <a:t>đường huyết</a:t>
            </a:r>
            <a:endParaRPr lang="en-VN" dirty="0"/>
          </a:p>
        </p:txBody>
      </p:sp>
      <p:sp>
        <p:nvSpPr>
          <p:cNvPr id="3" name="Slide Number Placeholder 2">
            <a:extLst>
              <a:ext uri="{FF2B5EF4-FFF2-40B4-BE49-F238E27FC236}">
                <a16:creationId xmlns:a16="http://schemas.microsoft.com/office/drawing/2014/main" id="{898A1E2D-F17A-021F-A8D3-FA0A817B7348}"/>
              </a:ext>
            </a:extLst>
          </p:cNvPr>
          <p:cNvSpPr>
            <a:spLocks noGrp="1"/>
          </p:cNvSpPr>
          <p:nvPr>
            <p:ph type="sldNum" sz="quarter" idx="12"/>
          </p:nvPr>
        </p:nvSpPr>
        <p:spPr/>
        <p:txBody>
          <a:bodyPr/>
          <a:lstStyle/>
          <a:p>
            <a:fld id="{B6F15528-21DE-4FAA-801E-634DDDAF4B2B}" type="slidenum">
              <a:rPr lang="en-VN" smtClean="0"/>
              <a:t>12</a:t>
            </a:fld>
            <a:endParaRPr lang="en-VN"/>
          </a:p>
        </p:txBody>
      </p:sp>
    </p:spTree>
    <p:extLst>
      <p:ext uri="{BB962C8B-B14F-4D97-AF65-F5344CB8AC3E}">
        <p14:creationId xmlns:p14="http://schemas.microsoft.com/office/powerpoint/2010/main" val="34763616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D789-1A4D-23BD-C5F5-4EBE3EB1A99D}"/>
              </a:ext>
            </a:extLst>
          </p:cNvPr>
          <p:cNvSpPr>
            <a:spLocks noGrp="1"/>
          </p:cNvSpPr>
          <p:nvPr>
            <p:ph type="title"/>
          </p:nvPr>
        </p:nvSpPr>
        <p:spPr>
          <a:xfrm>
            <a:off x="359229" y="235141"/>
            <a:ext cx="11473542" cy="731836"/>
          </a:xfrm>
        </p:spPr>
        <p:txBody>
          <a:bodyPr/>
          <a:lstStyle/>
          <a:p>
            <a:r>
              <a:rPr lang="en-US" dirty="0" err="1"/>
              <a:t>Đánh</a:t>
            </a:r>
            <a:r>
              <a:rPr lang="en-US" dirty="0"/>
              <a:t> </a:t>
            </a:r>
            <a:r>
              <a:rPr lang="en-US" dirty="0" err="1"/>
              <a:t>giá</a:t>
            </a:r>
            <a:r>
              <a:rPr lang="vi-VN" dirty="0"/>
              <a:t> đái tháo đường trên người </a:t>
            </a:r>
            <a:r>
              <a:rPr lang="en-US" dirty="0" err="1"/>
              <a:t>cao</a:t>
            </a:r>
            <a:r>
              <a:rPr lang="vi-VN" dirty="0"/>
              <a:t> tuổi</a:t>
            </a:r>
            <a:r>
              <a:rPr lang="en-VN" dirty="0"/>
              <a:t> </a:t>
            </a:r>
          </a:p>
        </p:txBody>
      </p:sp>
      <p:sp>
        <p:nvSpPr>
          <p:cNvPr id="3" name="Content Placeholder 2">
            <a:extLst>
              <a:ext uri="{FF2B5EF4-FFF2-40B4-BE49-F238E27FC236}">
                <a16:creationId xmlns:a16="http://schemas.microsoft.com/office/drawing/2014/main" id="{B72408D2-BEE2-ADBE-9DF5-35F84C4A0ED2}"/>
              </a:ext>
            </a:extLst>
          </p:cNvPr>
          <p:cNvSpPr>
            <a:spLocks noGrp="1"/>
          </p:cNvSpPr>
          <p:nvPr>
            <p:ph idx="1"/>
          </p:nvPr>
        </p:nvSpPr>
        <p:spPr>
          <a:xfrm>
            <a:off x="130630" y="1083518"/>
            <a:ext cx="11702142" cy="5532435"/>
          </a:xfrm>
        </p:spPr>
        <p:txBody>
          <a:bodyPr/>
          <a:lstStyle/>
          <a:p>
            <a:pPr indent="269875" algn="just">
              <a:lnSpc>
                <a:spcPct val="150000"/>
              </a:lnSpc>
              <a:spcBef>
                <a:spcPts val="600"/>
              </a:spcBef>
              <a:spcAft>
                <a:spcPts val="600"/>
              </a:spcAft>
            </a:pPr>
            <a:r>
              <a:rPr lang="en-US" sz="2000" b="1" dirty="0" err="1">
                <a:effectLst/>
                <a:latin typeface="Arial" panose="020B0604020202020204" pitchFamily="34" charset="0"/>
                <a:ea typeface="MS Mincho" panose="02020609040205080304" pitchFamily="49" charset="-128"/>
                <a:cs typeface="Arial" panose="020B0604020202020204" pitchFamily="34" charset="0"/>
              </a:rPr>
              <a:t>Đánh</a:t>
            </a:r>
            <a:r>
              <a:rPr lang="vi-VN" sz="2000" b="1" dirty="0">
                <a:effectLst/>
                <a:latin typeface="Arial" panose="020B0604020202020204" pitchFamily="34" charset="0"/>
                <a:ea typeface="MS Mincho" panose="02020609040205080304" pitchFamily="49" charset="-128"/>
                <a:cs typeface="Arial" panose="020B0604020202020204" pitchFamily="34" charset="0"/>
              </a:rPr>
              <a:t> giá</a:t>
            </a:r>
            <a:r>
              <a:rPr lang="en-US" sz="2000" b="1" dirty="0">
                <a:effectLst/>
                <a:latin typeface="Arial" panose="020B0604020202020204" pitchFamily="34" charset="0"/>
                <a:ea typeface="MS Mincho" panose="02020609040205080304" pitchFamily="49" charset="-128"/>
                <a:cs typeface="Arial" panose="020B0604020202020204" pitchFamily="34" charset="0"/>
              </a:rPr>
              <a:t> </a:t>
            </a:r>
            <a:r>
              <a:rPr lang="en-US" sz="2000" b="1" dirty="0" err="1">
                <a:effectLst/>
                <a:latin typeface="Arial" panose="020B0604020202020204" pitchFamily="34" charset="0"/>
                <a:ea typeface="MS Mincho" panose="02020609040205080304" pitchFamily="49" charset="-128"/>
                <a:cs typeface="Arial" panose="020B0604020202020204" pitchFamily="34" charset="0"/>
              </a:rPr>
              <a:t>lâm</a:t>
            </a:r>
            <a:r>
              <a:rPr lang="en-US" sz="2000" b="1" dirty="0">
                <a:effectLst/>
                <a:latin typeface="Arial" panose="020B0604020202020204" pitchFamily="34" charset="0"/>
                <a:ea typeface="MS Mincho" panose="02020609040205080304" pitchFamily="49" charset="-128"/>
                <a:cs typeface="Arial" panose="020B0604020202020204" pitchFamily="34" charset="0"/>
              </a:rPr>
              <a:t> </a:t>
            </a:r>
            <a:r>
              <a:rPr lang="en-US" sz="2000" b="1" dirty="0" err="1">
                <a:effectLst/>
                <a:latin typeface="Arial" panose="020B0604020202020204" pitchFamily="34" charset="0"/>
                <a:ea typeface="MS Mincho" panose="02020609040205080304" pitchFamily="49" charset="-128"/>
                <a:cs typeface="Arial" panose="020B0604020202020204" pitchFamily="34" charset="0"/>
              </a:rPr>
              <a:t>sàng</a:t>
            </a:r>
            <a:r>
              <a:rPr lang="en-US" sz="2000" b="1" dirty="0">
                <a:effectLst/>
                <a:latin typeface="Arial" panose="020B0604020202020204" pitchFamily="34" charset="0"/>
                <a:ea typeface="MS Mincho" panose="02020609040205080304" pitchFamily="49" charset="-128"/>
                <a:cs typeface="Arial" panose="020B0604020202020204" pitchFamily="34" charset="0"/>
              </a:rPr>
              <a:t>:</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Chế</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độ</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ăn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huyết</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áp</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vi-VN" sz="2000" dirty="0">
                <a:effectLst/>
                <a:latin typeface="Arial" panose="020B0604020202020204" pitchFamily="34" charset="0"/>
                <a:ea typeface="MS Mincho" panose="02020609040205080304" pitchFamily="49" charset="-128"/>
                <a:cs typeface="Arial" panose="020B0604020202020204" pitchFamily="34" charset="0"/>
              </a:rPr>
              <a:t>bệnh đồng mắc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vi-VN" sz="2000" dirty="0">
                <a:effectLst/>
                <a:latin typeface="Arial" panose="020B0604020202020204" pitchFamily="34" charset="0"/>
                <a:ea typeface="MS Mincho" panose="02020609040205080304" pitchFamily="49" charset="-128"/>
                <a:cs typeface="Arial" panose="020B0604020202020204" pitchFamily="34" charset="0"/>
              </a:rPr>
              <a:t>biến chứng mạch máu nhỏ, biến chứng mạch máu lớn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đau</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và</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hội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chứng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lão</a:t>
            </a:r>
            <a:r>
              <a:rPr lang="en-US" sz="2000" dirty="0">
                <a:effectLst/>
                <a:latin typeface="Arial" panose="020B0604020202020204" pitchFamily="34" charset="0"/>
                <a:ea typeface="MS Mincho" panose="02020609040205080304" pitchFamily="49" charset="-128"/>
                <a:cs typeface="Arial" panose="020B0604020202020204" pitchFamily="34" charset="0"/>
              </a:rPr>
              <a:t> khoa.</a:t>
            </a:r>
            <a:endParaRPr lang="en-VN" sz="2000" dirty="0">
              <a:effectLst/>
              <a:latin typeface="Arial" panose="020B0604020202020204" pitchFamily="34" charset="0"/>
              <a:ea typeface="MS Mincho" panose="02020609040205080304" pitchFamily="49" charset="-128"/>
              <a:cs typeface="Arial" panose="020B0604020202020204" pitchFamily="34" charset="0"/>
            </a:endParaRPr>
          </a:p>
          <a:p>
            <a:pPr indent="269875" algn="just">
              <a:lnSpc>
                <a:spcPct val="150000"/>
              </a:lnSpc>
              <a:spcBef>
                <a:spcPts val="600"/>
              </a:spcBef>
              <a:spcAft>
                <a:spcPts val="600"/>
              </a:spcAft>
            </a:pP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Đánh</a:t>
            </a:r>
            <a:r>
              <a:rPr lang="vi-VN"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giá</a:t>
            </a: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chức</a:t>
            </a: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năng</a:t>
            </a:r>
            <a:r>
              <a:rPr lang="en-US" sz="20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vi-VN" sz="2000" dirty="0">
                <a:effectLst/>
                <a:latin typeface="Arial" panose="020B0604020202020204" pitchFamily="34" charset="0"/>
                <a:ea typeface="MS Mincho" panose="02020609040205080304" pitchFamily="49" charset="-128"/>
                <a:cs typeface="Arial" panose="020B0604020202020204" pitchFamily="34" charset="0"/>
              </a:rPr>
              <a:t>khả năng thực hiện các hoạt động sinh hoạt hàng ngày</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mức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độ</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khả</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năng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tự</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chăm</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sóc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và</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đánh</a:t>
            </a:r>
            <a:r>
              <a:rPr lang="vi-VN" sz="2000" dirty="0">
                <a:effectLst/>
                <a:latin typeface="Arial" panose="020B0604020202020204" pitchFamily="34" charset="0"/>
                <a:ea typeface="MS Mincho" panose="02020609040205080304" pitchFamily="49" charset="-128"/>
                <a:cs typeface="Arial" panose="020B0604020202020204" pitchFamily="34" charset="0"/>
              </a:rPr>
              <a:t> giá chức năng khác: </a:t>
            </a:r>
            <a:r>
              <a:rPr lang="en-US" sz="2000" dirty="0" err="1">
                <a:effectLst/>
                <a:latin typeface="Arial" panose="020B0604020202020204" pitchFamily="34" charset="0"/>
                <a:ea typeface="MS Mincho" panose="02020609040205080304" pitchFamily="49" charset="-128"/>
                <a:cs typeface="Arial" panose="020B0604020202020204" pitchFamily="34" charset="0"/>
              </a:rPr>
              <a:t>nhận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thức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tâm</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trạng</a:t>
            </a:r>
            <a:r>
              <a:rPr lang="en-US" sz="2000" dirty="0">
                <a:effectLst/>
                <a:latin typeface="Arial" panose="020B0604020202020204" pitchFamily="34" charset="0"/>
                <a:ea typeface="MS Mincho" panose="02020609040205080304" pitchFamily="49" charset="-128"/>
                <a:cs typeface="Arial" panose="020B0604020202020204" pitchFamily="34" charset="0"/>
              </a:rPr>
              <a:t>,</a:t>
            </a:r>
            <a:r>
              <a:rPr lang="vi-VN" sz="2000" dirty="0">
                <a:effectLst/>
                <a:latin typeface="Arial" panose="020B0604020202020204" pitchFamily="34" charset="0"/>
                <a:ea typeface="MS Mincho" panose="02020609040205080304" pitchFamily="49" charset="-128"/>
                <a:cs typeface="Arial" panose="020B0604020202020204" pitchFamily="34" charset="0"/>
              </a:rPr>
              <a:t> sàng lọc trầm cảm,</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dáng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thăng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bằng</a:t>
            </a:r>
            <a:r>
              <a:rPr lang="en-US" sz="2000" dirty="0">
                <a:effectLst/>
                <a:latin typeface="Arial" panose="020B0604020202020204" pitchFamily="34" charset="0"/>
                <a:ea typeface="MS Mincho" panose="02020609040205080304" pitchFamily="49" charset="-128"/>
                <a:cs typeface="Arial" panose="020B0604020202020204" pitchFamily="34" charset="0"/>
              </a:rPr>
              <a:t>,</a:t>
            </a:r>
            <a:r>
              <a:rPr lang="vi-VN" sz="2000" dirty="0">
                <a:effectLst/>
                <a:latin typeface="Arial" panose="020B0604020202020204" pitchFamily="34" charset="0"/>
                <a:ea typeface="MS Mincho" panose="02020609040205080304" pitchFamily="49" charset="-128"/>
                <a:cs typeface="Arial" panose="020B0604020202020204" pitchFamily="34" charset="0"/>
              </a:rPr>
              <a:t> nguy cơ té ngã</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tình</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trạng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suy</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yếu</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thị</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giác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thính</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giác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và</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sự</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hỗ</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trợ</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của</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gia</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đình</a:t>
            </a:r>
            <a:r>
              <a:rPr lang="en-US" sz="2000" dirty="0">
                <a:effectLst/>
                <a:latin typeface="Arial" panose="020B0604020202020204" pitchFamily="34" charset="0"/>
                <a:ea typeface="MS Mincho" panose="02020609040205080304" pitchFamily="49" charset="-128"/>
                <a:cs typeface="Arial" panose="020B0604020202020204" pitchFamily="34" charset="0"/>
              </a:rPr>
              <a:t> hay </a:t>
            </a:r>
            <a:r>
              <a:rPr lang="en-US" sz="2000" dirty="0" err="1">
                <a:effectLst/>
                <a:latin typeface="Arial" panose="020B0604020202020204" pitchFamily="34" charset="0"/>
                <a:ea typeface="MS Mincho" panose="02020609040205080304" pitchFamily="49" charset="-128"/>
                <a:cs typeface="Arial" panose="020B0604020202020204" pitchFamily="34" charset="0"/>
              </a:rPr>
              <a:t>xã</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hội</a:t>
            </a:r>
            <a:r>
              <a:rPr lang="en-US" sz="2000" dirty="0">
                <a:effectLst/>
                <a:latin typeface="Arial" panose="020B0604020202020204" pitchFamily="34" charset="0"/>
                <a:ea typeface="MS Mincho" panose="02020609040205080304" pitchFamily="49" charset="-128"/>
                <a:cs typeface="Arial" panose="020B0604020202020204" pitchFamily="34" charset="0"/>
              </a:rPr>
              <a:t>.</a:t>
            </a:r>
            <a:endParaRPr lang="en-VN" sz="2000" dirty="0">
              <a:effectLst/>
              <a:latin typeface="Arial" panose="020B0604020202020204" pitchFamily="34" charset="0"/>
              <a:ea typeface="MS Mincho" panose="02020609040205080304" pitchFamily="49" charset="-128"/>
              <a:cs typeface="Arial" panose="020B0604020202020204" pitchFamily="34" charset="0"/>
            </a:endParaRPr>
          </a:p>
          <a:p>
            <a:pPr indent="269875" algn="just">
              <a:lnSpc>
                <a:spcPct val="120000"/>
              </a:lnSpc>
              <a:spcBef>
                <a:spcPts val="600"/>
              </a:spcBef>
            </a:pPr>
            <a:r>
              <a:rPr lang="en-US" sz="2000" b="1" dirty="0" err="1">
                <a:effectLst/>
                <a:latin typeface="Arial" panose="020B0604020202020204" pitchFamily="34" charset="0"/>
                <a:ea typeface="MS Mincho" panose="02020609040205080304" pitchFamily="49" charset="-128"/>
                <a:cs typeface="Arial" panose="020B0604020202020204" pitchFamily="34" charset="0"/>
              </a:rPr>
              <a:t>Đánh</a:t>
            </a:r>
            <a:r>
              <a:rPr lang="vi-VN" sz="2000" b="1" dirty="0">
                <a:effectLst/>
                <a:latin typeface="Arial" panose="020B0604020202020204" pitchFamily="34" charset="0"/>
                <a:ea typeface="MS Mincho" panose="02020609040205080304" pitchFamily="49" charset="-128"/>
                <a:cs typeface="Arial" panose="020B0604020202020204" pitchFamily="34" charset="0"/>
              </a:rPr>
              <a:t> giá về</a:t>
            </a:r>
            <a:r>
              <a:rPr lang="en-US" sz="2000" b="1" dirty="0">
                <a:effectLst/>
                <a:latin typeface="Arial" panose="020B0604020202020204" pitchFamily="34" charset="0"/>
                <a:ea typeface="MS Mincho" panose="02020609040205080304" pitchFamily="49" charset="-128"/>
                <a:cs typeface="Arial" panose="020B0604020202020204" pitchFamily="34" charset="0"/>
              </a:rPr>
              <a:t> </a:t>
            </a:r>
            <a:r>
              <a:rPr lang="en-US" sz="2000" b="1" dirty="0" err="1">
                <a:effectLst/>
                <a:latin typeface="Arial" panose="020B0604020202020204" pitchFamily="34" charset="0"/>
                <a:ea typeface="MS Mincho" panose="02020609040205080304" pitchFamily="49" charset="-128"/>
                <a:cs typeface="Arial" panose="020B0604020202020204" pitchFamily="34" charset="0"/>
              </a:rPr>
              <a:t>phòng</a:t>
            </a:r>
            <a:r>
              <a:rPr lang="en-US" sz="2000" b="1" dirty="0">
                <a:effectLst/>
                <a:latin typeface="Arial" panose="020B0604020202020204" pitchFamily="34" charset="0"/>
                <a:ea typeface="MS Mincho" panose="02020609040205080304" pitchFamily="49" charset="-128"/>
                <a:cs typeface="Arial" panose="020B0604020202020204" pitchFamily="34" charset="0"/>
              </a:rPr>
              <a:t> </a:t>
            </a:r>
            <a:r>
              <a:rPr lang="en-US" sz="2000" b="1" dirty="0" err="1">
                <a:effectLst/>
                <a:latin typeface="Arial" panose="020B0604020202020204" pitchFamily="34" charset="0"/>
                <a:ea typeface="MS Mincho" panose="02020609040205080304" pitchFamily="49" charset="-128"/>
                <a:cs typeface="Arial" panose="020B0604020202020204" pitchFamily="34" charset="0"/>
              </a:rPr>
              <a:t>ngừa</a:t>
            </a:r>
            <a:r>
              <a:rPr lang="en-US" sz="2000" b="1" dirty="0">
                <a:effectLst/>
                <a:latin typeface="Arial" panose="020B0604020202020204" pitchFamily="34" charset="0"/>
                <a:ea typeface="MS Mincho" panose="02020609040205080304" pitchFamily="49" charset="-128"/>
                <a:cs typeface="Arial" panose="020B0604020202020204" pitchFamily="34" charset="0"/>
              </a:rPr>
              <a:t>:</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thói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quen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và</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lối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sống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đánh</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giá</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nguy</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cơ</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ung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thư</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tim</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mạch</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nhiễm</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trùng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hạ</a:t>
            </a:r>
            <a:r>
              <a:rPr lang="en-US" sz="2000" dirty="0">
                <a:effectLst/>
                <a:latin typeface="Arial" panose="020B0604020202020204" pitchFamily="34" charset="0"/>
                <a:ea typeface="MS Mincho" panose="02020609040205080304" pitchFamily="49" charset="-128"/>
                <a:cs typeface="Arial" panose="020B0604020202020204" pitchFamily="34" charset="0"/>
              </a:rPr>
              <a:t> glucose </a:t>
            </a:r>
            <a:r>
              <a:rPr lang="en-US" sz="2000" dirty="0" err="1">
                <a:effectLst/>
                <a:latin typeface="Arial" panose="020B0604020202020204" pitchFamily="34" charset="0"/>
                <a:ea typeface="MS Mincho" panose="02020609040205080304" pitchFamily="49" charset="-128"/>
                <a:cs typeface="Arial" panose="020B0604020202020204" pitchFamily="34" charset="0"/>
              </a:rPr>
              <a:t>huyết</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nếu</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có</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tiền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căn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đái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tháo</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đường</a:t>
            </a:r>
            <a:r>
              <a:rPr lang="vi-VN" sz="2000" dirty="0">
                <a:effectLst/>
                <a:latin typeface="Arial" panose="020B0604020202020204" pitchFamily="34" charset="0"/>
                <a:ea typeface="MS Mincho" panose="02020609040205080304" pitchFamily="49" charset="-128"/>
                <a:cs typeface="Arial" panose="020B0604020202020204" pitchFamily="34" charset="0"/>
              </a:rPr>
              <a:t> dùng thuốc.</a:t>
            </a:r>
            <a:endParaRPr lang="en-VN" sz="2000" dirty="0">
              <a:effectLst/>
              <a:latin typeface="Arial" panose="020B0604020202020204" pitchFamily="34" charset="0"/>
              <a:ea typeface="MS Mincho" panose="02020609040205080304" pitchFamily="49" charset="-128"/>
              <a:cs typeface="Arial" panose="020B0604020202020204" pitchFamily="34" charset="0"/>
            </a:endParaRPr>
          </a:p>
          <a:p>
            <a:pPr indent="269875" algn="just">
              <a:lnSpc>
                <a:spcPct val="120000"/>
              </a:lnSpc>
              <a:spcBef>
                <a:spcPts val="600"/>
              </a:spcBef>
            </a:pP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Đánh</a:t>
            </a:r>
            <a:r>
              <a:rPr lang="vi-VN"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giá về</a:t>
            </a: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phục</a:t>
            </a: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000" b="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hồi</a:t>
            </a:r>
            <a:r>
              <a:rPr lang="vi-VN"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chức năng</a:t>
            </a:r>
            <a:r>
              <a:rPr lang="en-US" sz="20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chương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trình</a:t>
            </a:r>
            <a:r>
              <a:rPr lang="vi-VN" sz="2000" dirty="0">
                <a:effectLst/>
                <a:latin typeface="Arial" panose="020B0604020202020204" pitchFamily="34" charset="0"/>
                <a:ea typeface="MS Mincho" panose="02020609040205080304" pitchFamily="49" charset="-128"/>
                <a:cs typeface="Arial" panose="020B0604020202020204" pitchFamily="34" charset="0"/>
              </a:rPr>
              <a:t> hướng dẫn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tập</a:t>
            </a:r>
            <a:r>
              <a:rPr lang="vi-VN" sz="2000" dirty="0">
                <a:effectLst/>
                <a:latin typeface="Arial" panose="020B0604020202020204" pitchFamily="34" charset="0"/>
                <a:ea typeface="MS Mincho" panose="02020609040205080304" pitchFamily="49" charset="-128"/>
                <a:cs typeface="Arial" panose="020B0604020202020204" pitchFamily="34" charset="0"/>
              </a:rPr>
              <a:t> luyện </a:t>
            </a:r>
            <a:r>
              <a:rPr lang="en-US" sz="2000" dirty="0" err="1">
                <a:effectLst/>
                <a:latin typeface="Arial" panose="020B0604020202020204" pitchFamily="34" charset="0"/>
                <a:ea typeface="MS Mincho" panose="02020609040205080304" pitchFamily="49" charset="-128"/>
                <a:cs typeface="Arial" panose="020B0604020202020204" pitchFamily="34" charset="0"/>
              </a:rPr>
              <a:t>để</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tối</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đa</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hóa</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chức</a:t>
            </a:r>
            <a:r>
              <a:rPr lang="vi-VN" sz="2000" dirty="0">
                <a:effectLst/>
                <a:latin typeface="Arial" panose="020B0604020202020204" pitchFamily="34" charset="0"/>
                <a:ea typeface="MS Mincho" panose="02020609040205080304" pitchFamily="49" charset="-128"/>
                <a:cs typeface="Arial" panose="020B0604020202020204" pitchFamily="34" charset="0"/>
              </a:rPr>
              <a:t> năng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thể</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lực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nhận</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thức</a:t>
            </a:r>
            <a:r>
              <a:rPr lang="vi-VN"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tình</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cảm</a:t>
            </a:r>
            <a:r>
              <a:rPr lang="vi-VN" sz="2000" dirty="0">
                <a:effectLst/>
                <a:latin typeface="Arial" panose="020B0604020202020204" pitchFamily="34" charset="0"/>
                <a:ea typeface="MS Mincho" panose="02020609040205080304" pitchFamily="49" charset="-128"/>
                <a:cs typeface="Arial" panose="020B0604020202020204" pitchFamily="34" charset="0"/>
              </a:rPr>
              <a:t> và các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chức</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năng</a:t>
            </a:r>
            <a:r>
              <a:rPr lang="en-US" sz="2000" dirty="0">
                <a:effectLst/>
                <a:latin typeface="Arial" panose="020B0604020202020204" pitchFamily="34" charset="0"/>
                <a:ea typeface="MS Mincho" panose="02020609040205080304" pitchFamily="49" charset="-128"/>
                <a:cs typeface="Arial" panose="020B0604020202020204" pitchFamily="34" charset="0"/>
              </a:rPr>
              <a:t> </a:t>
            </a:r>
            <a:r>
              <a:rPr lang="en-US" sz="2000" dirty="0" err="1">
                <a:effectLst/>
                <a:latin typeface="Arial" panose="020B0604020202020204" pitchFamily="34" charset="0"/>
                <a:ea typeface="MS Mincho" panose="02020609040205080304" pitchFamily="49" charset="-128"/>
                <a:cs typeface="Arial" panose="020B0604020202020204" pitchFamily="34" charset="0"/>
              </a:rPr>
              <a:t>tùy</a:t>
            </a:r>
            <a:r>
              <a:rPr lang="vi-VN" sz="2000" dirty="0">
                <a:effectLst/>
                <a:latin typeface="Arial" panose="020B0604020202020204" pitchFamily="34" charset="0"/>
                <a:ea typeface="MS Mincho" panose="02020609040205080304" pitchFamily="49" charset="-128"/>
                <a:cs typeface="Arial" panose="020B0604020202020204" pitchFamily="34" charset="0"/>
              </a:rPr>
              <a:t> yêu cầu cho từng người bệnh</a:t>
            </a:r>
            <a:r>
              <a:rPr lang="en-US" sz="2000" dirty="0">
                <a:effectLst/>
                <a:latin typeface="Arial" panose="020B0604020202020204" pitchFamily="34" charset="0"/>
                <a:ea typeface="MS Mincho" panose="02020609040205080304" pitchFamily="49" charset="-128"/>
                <a:cs typeface="Arial" panose="020B0604020202020204" pitchFamily="34" charset="0"/>
              </a:rPr>
              <a:t>.</a:t>
            </a:r>
            <a:endParaRPr lang="en-VN" sz="2000" dirty="0">
              <a:effectLst/>
              <a:latin typeface="Arial" panose="020B0604020202020204" pitchFamily="34" charset="0"/>
              <a:ea typeface="MS Mincho" panose="02020609040205080304" pitchFamily="49" charset="-128"/>
              <a:cs typeface="Arial" panose="020B0604020202020204" pitchFamily="34" charset="0"/>
            </a:endParaRPr>
          </a:p>
          <a:p>
            <a:r>
              <a:rPr lang="vi-VN" sz="2000" b="1" dirty="0">
                <a:effectLst/>
                <a:highlight>
                  <a:srgbClr val="FFFF00"/>
                </a:highlight>
                <a:latin typeface="Arial" panose="020B0604020202020204" pitchFamily="34" charset="0"/>
                <a:ea typeface="MS Mincho" panose="02020609040205080304" pitchFamily="49" charset="-128"/>
                <a:cs typeface="Arial" panose="020B0604020202020204" pitchFamily="34" charset="0"/>
              </a:rPr>
              <a:t>Đánh giá điều trị quá mức và tình trạng đa thuốc</a:t>
            </a:r>
            <a:r>
              <a:rPr lang="en-VN" sz="2800" dirty="0">
                <a:effectLst/>
                <a:highlight>
                  <a:srgbClr val="FFFF00"/>
                </a:highlight>
                <a:latin typeface="Arial" panose="020B0604020202020204" pitchFamily="34" charset="0"/>
                <a:cs typeface="Arial" panose="020B0604020202020204" pitchFamily="34" charset="0"/>
              </a:rPr>
              <a:t> </a:t>
            </a:r>
            <a:endParaRPr lang="en-VN" sz="28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6141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402F-3A02-12B9-C257-C8C5B37D359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FADCD8E-B839-6A18-E885-6CC11374902C}"/>
              </a:ext>
            </a:extLst>
          </p:cNvPr>
          <p:cNvPicPr>
            <a:picLocks noChangeAspect="1"/>
          </p:cNvPicPr>
          <p:nvPr/>
        </p:nvPicPr>
        <p:blipFill rotWithShape="1">
          <a:blip r:embed="rId2"/>
          <a:srcRect l="18950" b="5055"/>
          <a:stretch/>
        </p:blipFill>
        <p:spPr>
          <a:xfrm>
            <a:off x="2413525" y="2418713"/>
            <a:ext cx="4711300" cy="3244093"/>
          </a:xfrm>
          <a:prstGeom prst="rect">
            <a:avLst/>
          </a:prstGeom>
        </p:spPr>
      </p:pic>
      <p:sp>
        <p:nvSpPr>
          <p:cNvPr id="4" name="Slide Number Placeholder 3">
            <a:extLst>
              <a:ext uri="{FF2B5EF4-FFF2-40B4-BE49-F238E27FC236}">
                <a16:creationId xmlns:a16="http://schemas.microsoft.com/office/drawing/2014/main" id="{BEEA78D0-92FB-558D-9BA3-4494E9938B74}"/>
              </a:ext>
            </a:extLst>
          </p:cNvPr>
          <p:cNvSpPr>
            <a:spLocks noGrp="1"/>
          </p:cNvSpPr>
          <p:nvPr>
            <p:ph type="sldNum" sz="quarter" idx="12"/>
          </p:nvPr>
        </p:nvSpPr>
        <p:spPr/>
        <p:txBody>
          <a:bodyPr/>
          <a:lstStyle/>
          <a:p>
            <a:fld id="{77F03178-52FA-47ED-9D68-9D8BA91F4249}"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5142A89-A943-0AAF-0580-A09EDE493C90}"/>
              </a:ext>
            </a:extLst>
          </p:cNvPr>
          <p:cNvSpPr txBox="1">
            <a:spLocks noChangeArrowheads="1"/>
          </p:cNvSpPr>
          <p:nvPr/>
        </p:nvSpPr>
        <p:spPr bwMode="auto">
          <a:xfrm>
            <a:off x="0" y="6440566"/>
            <a:ext cx="890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dirty="0">
                <a:solidFill>
                  <a:srgbClr val="A6192E"/>
                </a:solidFill>
                <a:latin typeface="Helvetica" pitchFamily="34" charset="0"/>
                <a:ea typeface="ヒラギノ角ゴ Pro W3" charset="-128"/>
              </a:rPr>
              <a:t>Cardiovascular Disease and Risk Management: </a:t>
            </a:r>
            <a:br>
              <a:rPr lang="en-US" sz="1200" dirty="0">
                <a:solidFill>
                  <a:srgbClr val="A6192E"/>
                </a:solidFill>
                <a:latin typeface="Helvetica" pitchFamily="34" charset="0"/>
                <a:ea typeface="ヒラギノ角ゴ Pro W3" charset="-128"/>
              </a:rPr>
            </a:b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1):S206-S238</a:t>
            </a:r>
          </a:p>
        </p:txBody>
      </p:sp>
      <p:sp>
        <p:nvSpPr>
          <p:cNvPr id="6" name="Google Shape;1765;g259c759f86e_0_9">
            <a:extLst>
              <a:ext uri="{FF2B5EF4-FFF2-40B4-BE49-F238E27FC236}">
                <a16:creationId xmlns:a16="http://schemas.microsoft.com/office/drawing/2014/main" id="{121FC6DC-E712-845A-6B16-C3F93053688E}"/>
              </a:ext>
            </a:extLst>
          </p:cNvPr>
          <p:cNvSpPr txBox="1"/>
          <p:nvPr/>
        </p:nvSpPr>
        <p:spPr>
          <a:xfrm>
            <a:off x="148857" y="82226"/>
            <a:ext cx="11894286" cy="1264898"/>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32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algn="ctr" fontAlgn="base">
              <a:spcBef>
                <a:spcPct val="0"/>
              </a:spcBef>
              <a:spcAft>
                <a:spcPct val="0"/>
              </a:spcAft>
              <a:defRPr sz="4400">
                <a:latin typeface="Calibri" pitchFamily="34" charset="0"/>
                <a:ea typeface="ＭＳ Ｐゴシック" charset="0"/>
                <a:cs typeface="ＭＳ Ｐゴシック" charset="0"/>
              </a:defRPr>
            </a:lvl2pPr>
            <a:lvl3pPr algn="ctr" fontAlgn="base">
              <a:spcBef>
                <a:spcPct val="0"/>
              </a:spcBef>
              <a:spcAft>
                <a:spcPct val="0"/>
              </a:spcAft>
              <a:defRPr sz="4400">
                <a:latin typeface="Calibri" pitchFamily="34" charset="0"/>
                <a:ea typeface="ＭＳ Ｐゴシック" charset="0"/>
                <a:cs typeface="ＭＳ Ｐゴシック" charset="0"/>
              </a:defRPr>
            </a:lvl3pPr>
            <a:lvl4pPr algn="ctr" fontAlgn="base">
              <a:spcBef>
                <a:spcPct val="0"/>
              </a:spcBef>
              <a:spcAft>
                <a:spcPct val="0"/>
              </a:spcAft>
              <a:defRPr sz="4400">
                <a:latin typeface="Calibri" pitchFamily="34" charset="0"/>
                <a:ea typeface="ＭＳ Ｐゴシック" charset="0"/>
                <a:cs typeface="ＭＳ Ｐゴシック" charset="0"/>
              </a:defRPr>
            </a:lvl4pPr>
            <a:lvl5pPr algn="ctr" fontAlgn="base">
              <a:spcBef>
                <a:spcPct val="0"/>
              </a:spcBef>
              <a:spcAft>
                <a:spcPct val="0"/>
              </a:spcAft>
              <a:defRPr sz="4400">
                <a:latin typeface="Calibri" pitchFamily="34" charset="0"/>
                <a:ea typeface="ＭＳ Ｐゴシック" charset="0"/>
                <a:cs typeface="ＭＳ Ｐゴシック"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sz="3600" dirty="0" err="1">
                <a:sym typeface="Barlow Semi Condensed ExtraBold"/>
              </a:rPr>
              <a:t>Kiểm</a:t>
            </a:r>
            <a:r>
              <a:rPr lang="en-US" sz="3600" dirty="0">
                <a:sym typeface="Barlow Semi Condensed ExtraBold"/>
              </a:rPr>
              <a:t> </a:t>
            </a:r>
            <a:r>
              <a:rPr lang="en-US" sz="3600" dirty="0" err="1">
                <a:sym typeface="Barlow Semi Condensed ExtraBold"/>
              </a:rPr>
              <a:t>soát</a:t>
            </a:r>
            <a:r>
              <a:rPr lang="en-US" sz="3600" dirty="0">
                <a:sym typeface="Barlow Semi Condensed ExtraBold"/>
              </a:rPr>
              <a:t> </a:t>
            </a:r>
            <a:r>
              <a:rPr lang="en-US" sz="3600" dirty="0" err="1">
                <a:sym typeface="Barlow Semi Condensed ExtraBold"/>
              </a:rPr>
              <a:t>nhiều</a:t>
            </a:r>
            <a:r>
              <a:rPr lang="en-US" sz="3600" dirty="0">
                <a:sym typeface="Barlow Semi Condensed ExtraBold"/>
              </a:rPr>
              <a:t> </a:t>
            </a:r>
            <a:r>
              <a:rPr lang="en-US" sz="3600" dirty="0" err="1">
                <a:sym typeface="Barlow Semi Condensed ExtraBold"/>
              </a:rPr>
              <a:t>yếu</a:t>
            </a:r>
            <a:r>
              <a:rPr lang="en-US" sz="3600" dirty="0">
                <a:sym typeface="Barlow Semi Condensed ExtraBold"/>
              </a:rPr>
              <a:t> </a:t>
            </a:r>
            <a:r>
              <a:rPr lang="en-US" sz="3600" dirty="0" err="1">
                <a:sym typeface="Barlow Semi Condensed ExtraBold"/>
              </a:rPr>
              <a:t>tố</a:t>
            </a:r>
            <a:r>
              <a:rPr lang="en-US" sz="3600" dirty="0">
                <a:sym typeface="Barlow Semi Condensed ExtraBold"/>
              </a:rPr>
              <a:t> </a:t>
            </a:r>
            <a:r>
              <a:rPr lang="en-US" sz="3600" dirty="0" err="1">
                <a:sym typeface="Barlow Semi Condensed ExtraBold"/>
              </a:rPr>
              <a:t>làm</a:t>
            </a:r>
            <a:r>
              <a:rPr lang="en-US" sz="3600" dirty="0">
                <a:sym typeface="Barlow Semi Condensed ExtraBold"/>
              </a:rPr>
              <a:t> </a:t>
            </a:r>
            <a:r>
              <a:rPr lang="en-US" sz="3600" dirty="0" err="1">
                <a:sym typeface="Barlow Semi Condensed ExtraBold"/>
              </a:rPr>
              <a:t>giảm</a:t>
            </a:r>
            <a:r>
              <a:rPr lang="en-US" sz="3600" dirty="0">
                <a:sym typeface="Barlow Semi Condensed ExtraBold"/>
              </a:rPr>
              <a:t> </a:t>
            </a:r>
            <a:r>
              <a:rPr lang="en-US" sz="3600" dirty="0" err="1">
                <a:sym typeface="Barlow Semi Condensed ExtraBold"/>
              </a:rPr>
              <a:t>nguy</a:t>
            </a:r>
            <a:r>
              <a:rPr lang="en-US" sz="3600" dirty="0">
                <a:sym typeface="Barlow Semi Condensed ExtraBold"/>
              </a:rPr>
              <a:t> </a:t>
            </a:r>
            <a:r>
              <a:rPr lang="en-US" sz="3600" dirty="0" err="1">
                <a:sym typeface="Barlow Semi Condensed ExtraBold"/>
              </a:rPr>
              <a:t>cơ</a:t>
            </a:r>
            <a:r>
              <a:rPr lang="en-US" sz="3600" dirty="0">
                <a:sym typeface="Barlow Semi Condensed ExtraBold"/>
              </a:rPr>
              <a:t> </a:t>
            </a:r>
            <a:r>
              <a:rPr lang="en-US" sz="3600" dirty="0" err="1">
                <a:sym typeface="Barlow Semi Condensed ExtraBold"/>
              </a:rPr>
              <a:t>biến</a:t>
            </a:r>
            <a:r>
              <a:rPr lang="en-US" sz="3600" dirty="0">
                <a:sym typeface="Barlow Semi Condensed ExtraBold"/>
              </a:rPr>
              <a:t> </a:t>
            </a:r>
            <a:r>
              <a:rPr lang="en-US" sz="3600" dirty="0" err="1">
                <a:sym typeface="Barlow Semi Condensed ExtraBold"/>
              </a:rPr>
              <a:t>chứng</a:t>
            </a:r>
            <a:r>
              <a:rPr lang="en-US" sz="3600" dirty="0">
                <a:sym typeface="Barlow Semi Condensed ExtraBold"/>
              </a:rPr>
              <a:t> </a:t>
            </a:r>
          </a:p>
          <a:p>
            <a:r>
              <a:rPr lang="vi-VN" sz="3600" dirty="0">
                <a:sym typeface="Barlow Semi Condensed ExtraBold"/>
              </a:rPr>
              <a:t>đái tháo đường</a:t>
            </a:r>
            <a:endParaRPr sz="3600" baseline="30000" dirty="0">
              <a:sym typeface="Barlow Semi Condensed"/>
            </a:endParaRPr>
          </a:p>
        </p:txBody>
      </p:sp>
      <p:sp>
        <p:nvSpPr>
          <p:cNvPr id="9" name="TextBox 8">
            <a:extLst>
              <a:ext uri="{FF2B5EF4-FFF2-40B4-BE49-F238E27FC236}">
                <a16:creationId xmlns:a16="http://schemas.microsoft.com/office/drawing/2014/main" id="{FE88635F-FFA3-E704-DEFE-C2B7554D4E0C}"/>
              </a:ext>
            </a:extLst>
          </p:cNvPr>
          <p:cNvSpPr txBox="1"/>
          <p:nvPr/>
        </p:nvSpPr>
        <p:spPr>
          <a:xfrm>
            <a:off x="7124825" y="2418714"/>
            <a:ext cx="4918318" cy="3244093"/>
          </a:xfrm>
          <a:prstGeom prst="rect">
            <a:avLst/>
          </a:prstGeom>
          <a:noFill/>
          <a:ln w="6350" cap="flat" cmpd="sng" algn="ctr">
            <a:solidFill>
              <a:srgbClr val="70AD47"/>
            </a:solidFill>
            <a:prstDash val="solid"/>
            <a:miter lim="800000"/>
          </a:ln>
          <a:effectLst/>
        </p:spPr>
        <p:txBody>
          <a:bodyPr wrap="square" rtlCol="0">
            <a:spAutoFit/>
          </a:bodyPr>
          <a:lstStyle/>
          <a:p>
            <a:pPr marL="457200" marR="0" lvl="0" indent="-457200" defTabSz="457200" eaLnBrk="1" fontAlgn="auto" latinLnBrk="0" hangingPunct="1">
              <a:lnSpc>
                <a:spcPct val="150000"/>
              </a:lnSpc>
              <a:spcBef>
                <a:spcPts val="0"/>
              </a:spcBef>
              <a:spcAft>
                <a:spcPts val="0"/>
              </a:spcAft>
              <a:buClrTx/>
              <a:buSzTx/>
              <a:buFont typeface="+mj-lt"/>
              <a:buAutoNum type="arabicPeriod"/>
              <a:tabLst/>
              <a:defRPr/>
            </a:pPr>
            <a:r>
              <a:rPr lang="en-US" sz="2800" dirty="0" err="1"/>
              <a:t>Kiểm</a:t>
            </a:r>
            <a:r>
              <a:rPr lang="en-US" sz="2800" dirty="0"/>
              <a:t> </a:t>
            </a:r>
            <a:r>
              <a:rPr lang="en-US" sz="2800" dirty="0" err="1"/>
              <a:t>soát</a:t>
            </a:r>
            <a:r>
              <a:rPr lang="en-US" sz="2800" dirty="0"/>
              <a:t> </a:t>
            </a:r>
            <a:r>
              <a:rPr lang="en-US" sz="2800" dirty="0" err="1"/>
              <a:t>đường</a:t>
            </a:r>
            <a:r>
              <a:rPr lang="en-US" sz="2800" dirty="0"/>
              <a:t> </a:t>
            </a:r>
            <a:r>
              <a:rPr lang="en-US" sz="2800" dirty="0" err="1"/>
              <a:t>huyết</a:t>
            </a:r>
            <a:endParaRPr lang="en-US" sz="2800" dirty="0"/>
          </a:p>
          <a:p>
            <a:pPr marL="457200" marR="0" lvl="0" indent="-457200" defTabSz="457200" eaLnBrk="1" fontAlgn="auto" latinLnBrk="0" hangingPunct="1">
              <a:lnSpc>
                <a:spcPct val="150000"/>
              </a:lnSpc>
              <a:spcBef>
                <a:spcPts val="0"/>
              </a:spcBef>
              <a:spcAft>
                <a:spcPts val="0"/>
              </a:spcAft>
              <a:buClrTx/>
              <a:buSzTx/>
              <a:buFont typeface="+mj-lt"/>
              <a:buAutoNum type="arabicPeriod"/>
              <a:tabLst/>
              <a:defRPr/>
            </a:pPr>
            <a:r>
              <a:rPr lang="en-US" sz="2800" dirty="0" err="1"/>
              <a:t>Kiểm</a:t>
            </a:r>
            <a:r>
              <a:rPr lang="en-US" sz="2800" dirty="0"/>
              <a:t> </a:t>
            </a:r>
            <a:r>
              <a:rPr lang="en-US" sz="2800" dirty="0" err="1"/>
              <a:t>soát</a:t>
            </a:r>
            <a:r>
              <a:rPr lang="en-US" sz="2800" dirty="0"/>
              <a:t> </a:t>
            </a:r>
            <a:r>
              <a:rPr lang="en-US" sz="2800" dirty="0" err="1"/>
              <a:t>huyết</a:t>
            </a:r>
            <a:r>
              <a:rPr lang="en-US" sz="2800" dirty="0"/>
              <a:t> </a:t>
            </a:r>
            <a:r>
              <a:rPr lang="en-US" sz="2800" dirty="0" err="1"/>
              <a:t>áp</a:t>
            </a:r>
            <a:endParaRPr lang="en-US" sz="2800" dirty="0"/>
          </a:p>
          <a:p>
            <a:pPr marL="457200" marR="0" lvl="0" indent="-457200" defTabSz="457200" eaLnBrk="1" fontAlgn="auto" latinLnBrk="0" hangingPunct="1">
              <a:lnSpc>
                <a:spcPct val="150000"/>
              </a:lnSpc>
              <a:spcBef>
                <a:spcPts val="0"/>
              </a:spcBef>
              <a:spcAft>
                <a:spcPts val="0"/>
              </a:spcAft>
              <a:buClrTx/>
              <a:buSzTx/>
              <a:buFont typeface="+mj-lt"/>
              <a:buAutoNum type="arabicPeriod"/>
              <a:tabLst/>
              <a:defRPr/>
            </a:pPr>
            <a:r>
              <a:rPr lang="en-US" sz="2800" dirty="0" err="1"/>
              <a:t>Kiểm</a:t>
            </a:r>
            <a:r>
              <a:rPr lang="en-US" sz="2800" dirty="0"/>
              <a:t> </a:t>
            </a:r>
            <a:r>
              <a:rPr lang="en-US" sz="2800" dirty="0" err="1"/>
              <a:t>soát</a:t>
            </a:r>
            <a:r>
              <a:rPr lang="en-US" sz="2800" dirty="0"/>
              <a:t> lipid </a:t>
            </a:r>
            <a:r>
              <a:rPr lang="en-US" sz="2800" dirty="0" err="1"/>
              <a:t>máu</a:t>
            </a:r>
            <a:endParaRPr lang="en-US" sz="2800" dirty="0"/>
          </a:p>
          <a:p>
            <a:pPr marL="457200" marR="0" lvl="0" indent="-457200" defTabSz="457200" eaLnBrk="1" fontAlgn="auto" latinLnBrk="0" hangingPunct="1">
              <a:lnSpc>
                <a:spcPct val="150000"/>
              </a:lnSpc>
              <a:spcBef>
                <a:spcPts val="0"/>
              </a:spcBef>
              <a:spcAft>
                <a:spcPts val="0"/>
              </a:spcAft>
              <a:buClrTx/>
              <a:buSzTx/>
              <a:buFont typeface="+mj-lt"/>
              <a:buAutoNum type="arabicPeriod"/>
              <a:tabLst/>
              <a:defRPr/>
            </a:pPr>
            <a:r>
              <a:rPr lang="en-US" sz="2800" dirty="0" err="1"/>
              <a:t>Các</a:t>
            </a:r>
            <a:r>
              <a:rPr lang="en-US" sz="2800" dirty="0"/>
              <a:t> </a:t>
            </a:r>
            <a:r>
              <a:rPr lang="en-US" sz="2800" dirty="0" err="1"/>
              <a:t>thuốc</a:t>
            </a:r>
            <a:r>
              <a:rPr lang="en-US" sz="2800" dirty="0"/>
              <a:t> </a:t>
            </a:r>
            <a:r>
              <a:rPr lang="en-US" sz="2800" dirty="0" err="1"/>
              <a:t>có</a:t>
            </a:r>
            <a:r>
              <a:rPr lang="en-US" sz="2800" dirty="0"/>
              <a:t> </a:t>
            </a:r>
            <a:r>
              <a:rPr lang="en-US" sz="2800" dirty="0" err="1"/>
              <a:t>bằng</a:t>
            </a:r>
            <a:r>
              <a:rPr lang="en-US" sz="2800" dirty="0"/>
              <a:t> </a:t>
            </a:r>
            <a:r>
              <a:rPr lang="en-US" sz="2800" dirty="0" err="1"/>
              <a:t>chứng</a:t>
            </a:r>
            <a:r>
              <a:rPr lang="en-US" sz="2800" dirty="0"/>
              <a:t> </a:t>
            </a:r>
            <a:r>
              <a:rPr lang="en-US" sz="2800" dirty="0" err="1"/>
              <a:t>lợi</a:t>
            </a:r>
            <a:r>
              <a:rPr lang="en-US" sz="2800" dirty="0"/>
              <a:t> </a:t>
            </a:r>
            <a:r>
              <a:rPr lang="en-US" sz="2800" dirty="0" err="1"/>
              <a:t>ích</a:t>
            </a:r>
            <a:r>
              <a:rPr lang="en-US" sz="2800" dirty="0"/>
              <a:t> </a:t>
            </a:r>
            <a:r>
              <a:rPr lang="en-US" sz="2800" dirty="0" err="1"/>
              <a:t>tim</a:t>
            </a:r>
            <a:r>
              <a:rPr lang="en-US" sz="2800" dirty="0"/>
              <a:t> </a:t>
            </a:r>
            <a:r>
              <a:rPr lang="en-US" sz="2800" dirty="0" err="1"/>
              <a:t>mạch</a:t>
            </a:r>
            <a:r>
              <a:rPr lang="en-US" sz="2800" dirty="0"/>
              <a:t> </a:t>
            </a:r>
            <a:r>
              <a:rPr lang="en-US" sz="2800" dirty="0" err="1"/>
              <a:t>và</a:t>
            </a:r>
            <a:r>
              <a:rPr lang="en-US" sz="2800" dirty="0"/>
              <a:t> </a:t>
            </a:r>
            <a:r>
              <a:rPr lang="en-US" sz="2800" dirty="0" err="1"/>
              <a:t>thận</a:t>
            </a:r>
            <a:r>
              <a:rPr lang="en-US" sz="2800" dirty="0"/>
              <a:t> </a:t>
            </a:r>
          </a:p>
        </p:txBody>
      </p:sp>
      <p:pic>
        <p:nvPicPr>
          <p:cNvPr id="3" name="Picture 2">
            <a:extLst>
              <a:ext uri="{FF2B5EF4-FFF2-40B4-BE49-F238E27FC236}">
                <a16:creationId xmlns:a16="http://schemas.microsoft.com/office/drawing/2014/main" id="{C63C19B4-A044-8CE6-C725-B39314533F94}"/>
              </a:ext>
            </a:extLst>
          </p:cNvPr>
          <p:cNvPicPr>
            <a:picLocks noChangeAspect="1"/>
          </p:cNvPicPr>
          <p:nvPr/>
        </p:nvPicPr>
        <p:blipFill>
          <a:blip r:embed="rId3"/>
          <a:stretch>
            <a:fillRect/>
          </a:stretch>
        </p:blipFill>
        <p:spPr>
          <a:xfrm>
            <a:off x="356998" y="3089996"/>
            <a:ext cx="2056527" cy="2572810"/>
          </a:xfrm>
          <a:prstGeom prst="rect">
            <a:avLst/>
          </a:prstGeom>
        </p:spPr>
      </p:pic>
    </p:spTree>
    <p:extLst>
      <p:ext uri="{BB962C8B-B14F-4D97-AF65-F5344CB8AC3E}">
        <p14:creationId xmlns:p14="http://schemas.microsoft.com/office/powerpoint/2010/main" val="21220894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B382-9468-BF1F-9C92-3C4D047C006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F12656A-3244-208A-940D-DA56D5956DBC}"/>
              </a:ext>
            </a:extLst>
          </p:cNvPr>
          <p:cNvPicPr>
            <a:picLocks noChangeAspect="1"/>
          </p:cNvPicPr>
          <p:nvPr/>
        </p:nvPicPr>
        <p:blipFill rotWithShape="1">
          <a:blip r:embed="rId3"/>
          <a:srcRect l="11600" t="1864" r="11015" b="20144"/>
          <a:stretch/>
        </p:blipFill>
        <p:spPr>
          <a:xfrm>
            <a:off x="3040024" y="0"/>
            <a:ext cx="9146840" cy="6721475"/>
          </a:xfrm>
          <a:prstGeom prst="rect">
            <a:avLst/>
          </a:prstGeom>
        </p:spPr>
      </p:pic>
      <p:sp>
        <p:nvSpPr>
          <p:cNvPr id="4" name="Slide Number Placeholder 3">
            <a:extLst>
              <a:ext uri="{FF2B5EF4-FFF2-40B4-BE49-F238E27FC236}">
                <a16:creationId xmlns:a16="http://schemas.microsoft.com/office/drawing/2014/main" id="{37EC6868-7549-0B63-6AC0-C27AFE50A0C3}"/>
              </a:ext>
            </a:extLst>
          </p:cNvPr>
          <p:cNvSpPr>
            <a:spLocks noGrp="1"/>
          </p:cNvSpPr>
          <p:nvPr>
            <p:ph type="sldNum" sz="quarter" idx="12"/>
          </p:nvPr>
        </p:nvSpPr>
        <p:spPr/>
        <p:txBody>
          <a:bodyPr/>
          <a:lstStyle/>
          <a:p>
            <a:fld id="{77F03178-52FA-47ED-9D68-9D8BA91F4249}"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3B28404-6F65-3573-D78D-6D00A05FDCAD}"/>
              </a:ext>
            </a:extLst>
          </p:cNvPr>
          <p:cNvSpPr txBox="1"/>
          <p:nvPr/>
        </p:nvSpPr>
        <p:spPr>
          <a:xfrm>
            <a:off x="5136" y="6647"/>
            <a:ext cx="291297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a:solidFill>
                  <a:srgbClr val="008996"/>
                </a:solidFill>
                <a:latin typeface="Arial" panose="020B0604020202020204" pitchFamily="34" charset="0"/>
                <a:cs typeface="Arial" panose="020B0604020202020204" pitchFamily="34" charset="0"/>
              </a:rPr>
              <a:t>6. Glycemic Goals and Hypoglycemia</a:t>
            </a:r>
          </a:p>
        </p:txBody>
      </p:sp>
      <p:sp>
        <p:nvSpPr>
          <p:cNvPr id="7" name="TextBox 6">
            <a:extLst>
              <a:ext uri="{FF2B5EF4-FFF2-40B4-BE49-F238E27FC236}">
                <a16:creationId xmlns:a16="http://schemas.microsoft.com/office/drawing/2014/main" id="{061C3DC2-BC0D-1252-8738-44508FDE1BF2}"/>
              </a:ext>
            </a:extLst>
          </p:cNvPr>
          <p:cNvSpPr txBox="1">
            <a:spLocks noChangeArrowheads="1"/>
          </p:cNvSpPr>
          <p:nvPr/>
        </p:nvSpPr>
        <p:spPr bwMode="auto">
          <a:xfrm>
            <a:off x="140677" y="6568685"/>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1):S128-S145</a:t>
            </a:r>
          </a:p>
        </p:txBody>
      </p:sp>
      <p:sp>
        <p:nvSpPr>
          <p:cNvPr id="3" name="TextBox 2">
            <a:extLst>
              <a:ext uri="{FF2B5EF4-FFF2-40B4-BE49-F238E27FC236}">
                <a16:creationId xmlns:a16="http://schemas.microsoft.com/office/drawing/2014/main" id="{55CAC71D-0FFC-6773-4A23-101E440AAB7A}"/>
              </a:ext>
            </a:extLst>
          </p:cNvPr>
          <p:cNvSpPr txBox="1"/>
          <p:nvPr/>
        </p:nvSpPr>
        <p:spPr>
          <a:xfrm>
            <a:off x="0" y="365342"/>
            <a:ext cx="3177915" cy="5632311"/>
          </a:xfrm>
          <a:prstGeom prst="rect">
            <a:avLst/>
          </a:prstGeom>
          <a:noFill/>
        </p:spPr>
        <p:txBody>
          <a:bodyPr wrap="square">
            <a:spAutoFit/>
          </a:bodyPr>
          <a:lstStyle/>
          <a:p>
            <a:pPr algn="l">
              <a:buFont typeface="Arial" panose="020B0604020202020204" pitchFamily="34" charset="0"/>
              <a:buChar char="•"/>
            </a:pPr>
            <a:r>
              <a:rPr lang="vi-VN" b="1" i="0" u="none" strike="noStrike" dirty="0">
                <a:solidFill>
                  <a:srgbClr val="000000"/>
                </a:solidFill>
                <a:effectLst/>
              </a:rPr>
              <a:t>  Khỏe mạnh</a:t>
            </a:r>
            <a:r>
              <a:rPr lang="vi-VN" b="0" i="0" u="none" strike="noStrike" dirty="0">
                <a:solidFill>
                  <a:srgbClr val="000000"/>
                </a:solidFill>
                <a:effectLst/>
              </a:rPr>
              <a:t> (có ít bệnh mạn tính, CN nhận thức và vận động còn nguyên vẹn)</a:t>
            </a:r>
          </a:p>
          <a:p>
            <a:pPr algn="l">
              <a:buFont typeface="Arial" panose="020B0604020202020204" pitchFamily="34" charset="0"/>
              <a:buChar char="•"/>
            </a:pPr>
            <a:endParaRPr lang="vi-VN" b="0" i="0" u="none" strike="noStrike" dirty="0">
              <a:solidFill>
                <a:srgbClr val="000000"/>
              </a:solidFill>
              <a:effectLst/>
            </a:endParaRPr>
          </a:p>
          <a:p>
            <a:pPr algn="l">
              <a:buFont typeface="Arial" panose="020B0604020202020204" pitchFamily="34" charset="0"/>
              <a:buChar char="•"/>
            </a:pPr>
            <a:r>
              <a:rPr lang="vi-VN" b="1" i="0" u="none" strike="noStrike" dirty="0">
                <a:solidFill>
                  <a:srgbClr val="000000"/>
                </a:solidFill>
                <a:effectLst/>
              </a:rPr>
              <a:t> Sức khỏe phức tạp/trung bình</a:t>
            </a:r>
            <a:r>
              <a:rPr lang="vi-VN" b="0" i="0" u="none" strike="noStrike" dirty="0">
                <a:solidFill>
                  <a:srgbClr val="000000"/>
                </a:solidFill>
                <a:effectLst/>
              </a:rPr>
              <a:t> (nhiều bệnh mạn tính, &gt;=2 suy giảm chức năng trong các hoạt động sinh hoạt hằng ngày hoặc suy giảm nhận thức mức độ nhẹ đến trung bình),</a:t>
            </a:r>
          </a:p>
          <a:p>
            <a:pPr algn="l"/>
            <a:endParaRPr lang="vi-VN" b="0" i="0" u="none" strike="noStrike" dirty="0">
              <a:solidFill>
                <a:srgbClr val="000000"/>
              </a:solidFill>
              <a:effectLst/>
            </a:endParaRPr>
          </a:p>
          <a:p>
            <a:pPr algn="l">
              <a:buFont typeface="Arial" panose="020B0604020202020204" pitchFamily="34" charset="0"/>
              <a:buChar char="•"/>
            </a:pPr>
            <a:r>
              <a:rPr lang="vi-VN" b="1" i="0" u="none" strike="noStrike" dirty="0">
                <a:solidFill>
                  <a:srgbClr val="000000"/>
                </a:solidFill>
                <a:effectLst/>
              </a:rPr>
              <a:t>  Sức khỏe rất phức tạp/kém</a:t>
            </a:r>
            <a:r>
              <a:rPr lang="vi-VN" b="0" i="0" u="none" strike="noStrike" dirty="0">
                <a:solidFill>
                  <a:srgbClr val="000000"/>
                </a:solidFill>
                <a:effectLst/>
              </a:rPr>
              <a:t> (đang được chăm sóc dài hạn hoặc bệnh </a:t>
            </a:r>
            <a:r>
              <a:rPr lang="vi-VN" dirty="0">
                <a:solidFill>
                  <a:srgbClr val="000000"/>
                </a:solidFill>
              </a:rPr>
              <a:t>mạn</a:t>
            </a:r>
            <a:r>
              <a:rPr lang="vi-VN" b="0" i="0" u="none" strike="noStrike" dirty="0">
                <a:solidFill>
                  <a:srgbClr val="000000"/>
                </a:solidFill>
                <a:effectLst/>
              </a:rPr>
              <a:t> tính gđ cuối, suy giảm nhận thức mức trung bình đến nặng, hoặc &gt;=2 suy giảm chức năng trong các hoạt động sinh hoạt hằng ngày)</a:t>
            </a:r>
            <a:endParaRPr lang="en-VN" dirty="0"/>
          </a:p>
        </p:txBody>
      </p:sp>
    </p:spTree>
    <p:extLst>
      <p:ext uri="{BB962C8B-B14F-4D97-AF65-F5344CB8AC3E}">
        <p14:creationId xmlns:p14="http://schemas.microsoft.com/office/powerpoint/2010/main" val="25242776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FFA0-A742-67F6-F526-BA7C78C7D2E6}"/>
              </a:ext>
            </a:extLst>
          </p:cNvPr>
          <p:cNvSpPr>
            <a:spLocks noGrp="1"/>
          </p:cNvSpPr>
          <p:nvPr>
            <p:ph type="title"/>
          </p:nvPr>
        </p:nvSpPr>
        <p:spPr>
          <a:xfrm>
            <a:off x="-1" y="0"/>
            <a:ext cx="12191999" cy="850468"/>
          </a:xfrm>
        </p:spPr>
        <p:txBody>
          <a:bodyPr/>
          <a:lstStyle/>
          <a:p>
            <a:r>
              <a:rPr lang="en-US" sz="2800" dirty="0"/>
              <a:t>ADA 2025: </a:t>
            </a:r>
            <a:r>
              <a:rPr lang="en-US" sz="2800" dirty="0" err="1"/>
              <a:t>Mục</a:t>
            </a:r>
            <a:r>
              <a:rPr lang="en-US" sz="2800" dirty="0"/>
              <a:t> </a:t>
            </a:r>
            <a:r>
              <a:rPr lang="en-US" sz="2800" dirty="0" err="1"/>
              <a:t>tiêu</a:t>
            </a:r>
            <a:r>
              <a:rPr lang="en-US" sz="2800" dirty="0"/>
              <a:t> </a:t>
            </a:r>
            <a:r>
              <a:rPr lang="en-US" sz="2800" dirty="0" err="1"/>
              <a:t>điều</a:t>
            </a:r>
            <a:r>
              <a:rPr lang="vi-VN" sz="2800" dirty="0"/>
              <a:t> trị </a:t>
            </a:r>
            <a:r>
              <a:rPr lang="en-US" sz="2800" dirty="0"/>
              <a:t>glucose </a:t>
            </a:r>
            <a:r>
              <a:rPr lang="en-US" sz="2800" dirty="0" err="1"/>
              <a:t>huyết</a:t>
            </a:r>
            <a:r>
              <a:rPr lang="en-US" sz="2800" dirty="0"/>
              <a:t> </a:t>
            </a:r>
            <a:r>
              <a:rPr lang="en-US" sz="2800" dirty="0" err="1"/>
              <a:t>và</a:t>
            </a:r>
            <a:r>
              <a:rPr lang="en-US" sz="2800" dirty="0"/>
              <a:t> </a:t>
            </a:r>
            <a:r>
              <a:rPr lang="en-US" sz="2800" dirty="0" err="1"/>
              <a:t>các</a:t>
            </a:r>
            <a:r>
              <a:rPr lang="en-US" sz="2800" dirty="0"/>
              <a:t> </a:t>
            </a:r>
            <a:r>
              <a:rPr lang="en-US" sz="2800" dirty="0" err="1"/>
              <a:t>yếu</a:t>
            </a:r>
            <a:r>
              <a:rPr lang="en-US" sz="2800" dirty="0"/>
              <a:t> </a:t>
            </a:r>
            <a:r>
              <a:rPr lang="en-US" sz="2800" dirty="0" err="1"/>
              <a:t>tố</a:t>
            </a:r>
            <a:r>
              <a:rPr lang="en-US" sz="2800" dirty="0"/>
              <a:t> </a:t>
            </a:r>
            <a:r>
              <a:rPr lang="en-US" sz="2800" dirty="0" err="1"/>
              <a:t>nguy</a:t>
            </a:r>
            <a:r>
              <a:rPr lang="en-US" sz="2800" dirty="0"/>
              <a:t> </a:t>
            </a:r>
            <a:r>
              <a:rPr lang="en-US" sz="2800" dirty="0" err="1"/>
              <a:t>cơ</a:t>
            </a:r>
            <a:r>
              <a:rPr lang="vi-VN" sz="2800" dirty="0"/>
              <a:t> </a:t>
            </a:r>
            <a:br>
              <a:rPr lang="vi-VN" sz="2800" dirty="0"/>
            </a:br>
            <a:r>
              <a:rPr lang="vi-VN" sz="2800" dirty="0"/>
              <a:t>như huyết áp, rối loạn lipid ở người cao tuổi</a:t>
            </a:r>
            <a:endParaRPr lang="en-VN" sz="2800" dirty="0"/>
          </a:p>
        </p:txBody>
      </p:sp>
      <p:pic>
        <p:nvPicPr>
          <p:cNvPr id="5" name="Picture 4">
            <a:extLst>
              <a:ext uri="{FF2B5EF4-FFF2-40B4-BE49-F238E27FC236}">
                <a16:creationId xmlns:a16="http://schemas.microsoft.com/office/drawing/2014/main" id="{463F72CE-2EDC-4E09-EE2C-B77E1B40063C}"/>
              </a:ext>
            </a:extLst>
          </p:cNvPr>
          <p:cNvPicPr>
            <a:picLocks noChangeAspect="1"/>
          </p:cNvPicPr>
          <p:nvPr/>
        </p:nvPicPr>
        <p:blipFill>
          <a:blip r:embed="rId2"/>
          <a:stretch>
            <a:fillRect/>
          </a:stretch>
        </p:blipFill>
        <p:spPr>
          <a:xfrm>
            <a:off x="102863" y="1066799"/>
            <a:ext cx="11986274" cy="4245429"/>
          </a:xfrm>
          <a:prstGeom prst="rect">
            <a:avLst/>
          </a:prstGeom>
        </p:spPr>
      </p:pic>
      <p:sp>
        <p:nvSpPr>
          <p:cNvPr id="8" name="TextBox 7">
            <a:extLst>
              <a:ext uri="{FF2B5EF4-FFF2-40B4-BE49-F238E27FC236}">
                <a16:creationId xmlns:a16="http://schemas.microsoft.com/office/drawing/2014/main" id="{777AA478-AAA4-9049-4C1F-9F806CB98A8B}"/>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11884839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FFA0-A742-67F6-F526-BA7C78C7D2E6}"/>
              </a:ext>
            </a:extLst>
          </p:cNvPr>
          <p:cNvSpPr>
            <a:spLocks noGrp="1"/>
          </p:cNvSpPr>
          <p:nvPr>
            <p:ph type="title"/>
          </p:nvPr>
        </p:nvSpPr>
        <p:spPr>
          <a:xfrm>
            <a:off x="-1" y="0"/>
            <a:ext cx="12191999" cy="850468"/>
          </a:xfrm>
        </p:spPr>
        <p:txBody>
          <a:bodyPr/>
          <a:lstStyle/>
          <a:p>
            <a:r>
              <a:rPr lang="en-US" sz="2800" dirty="0"/>
              <a:t>ADA 2025: </a:t>
            </a:r>
            <a:r>
              <a:rPr lang="en-US" sz="2800" dirty="0" err="1"/>
              <a:t>Mục</a:t>
            </a:r>
            <a:r>
              <a:rPr lang="en-US" sz="2800" dirty="0"/>
              <a:t> </a:t>
            </a:r>
            <a:r>
              <a:rPr lang="en-US" sz="2800" dirty="0" err="1"/>
              <a:t>tiêu</a:t>
            </a:r>
            <a:r>
              <a:rPr lang="en-US" sz="2800" dirty="0"/>
              <a:t> </a:t>
            </a:r>
            <a:r>
              <a:rPr lang="en-US" sz="2800" dirty="0" err="1"/>
              <a:t>điều</a:t>
            </a:r>
            <a:r>
              <a:rPr lang="vi-VN" sz="2800" dirty="0"/>
              <a:t> trị </a:t>
            </a:r>
            <a:r>
              <a:rPr lang="en-US" sz="2800" dirty="0"/>
              <a:t>glucose </a:t>
            </a:r>
            <a:r>
              <a:rPr lang="en-US" sz="2800" dirty="0" err="1"/>
              <a:t>huyết</a:t>
            </a:r>
            <a:r>
              <a:rPr lang="en-US" sz="2800" dirty="0"/>
              <a:t> </a:t>
            </a:r>
            <a:r>
              <a:rPr lang="en-US" sz="2800" dirty="0" err="1"/>
              <a:t>và</a:t>
            </a:r>
            <a:r>
              <a:rPr lang="en-US" sz="2800" dirty="0"/>
              <a:t> </a:t>
            </a:r>
            <a:r>
              <a:rPr lang="en-US" sz="2800" dirty="0" err="1"/>
              <a:t>các</a:t>
            </a:r>
            <a:r>
              <a:rPr lang="en-US" sz="2800" dirty="0"/>
              <a:t> </a:t>
            </a:r>
            <a:r>
              <a:rPr lang="en-US" sz="2800" dirty="0" err="1"/>
              <a:t>yếu</a:t>
            </a:r>
            <a:r>
              <a:rPr lang="en-US" sz="2800" dirty="0"/>
              <a:t> </a:t>
            </a:r>
            <a:r>
              <a:rPr lang="en-US" sz="2800" dirty="0" err="1"/>
              <a:t>tố</a:t>
            </a:r>
            <a:r>
              <a:rPr lang="en-US" sz="2800" dirty="0"/>
              <a:t> </a:t>
            </a:r>
            <a:r>
              <a:rPr lang="en-US" sz="2800" dirty="0" err="1"/>
              <a:t>nguy</a:t>
            </a:r>
            <a:r>
              <a:rPr lang="en-US" sz="2800" dirty="0"/>
              <a:t> </a:t>
            </a:r>
            <a:r>
              <a:rPr lang="en-US" sz="2800" dirty="0" err="1"/>
              <a:t>cơ</a:t>
            </a:r>
            <a:r>
              <a:rPr lang="vi-VN" sz="2800" dirty="0"/>
              <a:t> </a:t>
            </a:r>
            <a:br>
              <a:rPr lang="vi-VN" sz="2800" dirty="0"/>
            </a:br>
            <a:r>
              <a:rPr lang="vi-VN" sz="2800" dirty="0"/>
              <a:t>như huyết áp, rối loạn lipid ở người cao tuổi</a:t>
            </a:r>
            <a:endParaRPr lang="en-VN" sz="2800" dirty="0"/>
          </a:p>
        </p:txBody>
      </p:sp>
      <p:pic>
        <p:nvPicPr>
          <p:cNvPr id="5" name="Picture 4">
            <a:extLst>
              <a:ext uri="{FF2B5EF4-FFF2-40B4-BE49-F238E27FC236}">
                <a16:creationId xmlns:a16="http://schemas.microsoft.com/office/drawing/2014/main" id="{463F72CE-2EDC-4E09-EE2C-B77E1B40063C}"/>
              </a:ext>
            </a:extLst>
          </p:cNvPr>
          <p:cNvPicPr>
            <a:picLocks noChangeAspect="1"/>
          </p:cNvPicPr>
          <p:nvPr/>
        </p:nvPicPr>
        <p:blipFill rotWithShape="1">
          <a:blip r:embed="rId2"/>
          <a:srcRect b="73333"/>
          <a:stretch/>
        </p:blipFill>
        <p:spPr>
          <a:xfrm>
            <a:off x="102863" y="1066799"/>
            <a:ext cx="11986274" cy="1132115"/>
          </a:xfrm>
          <a:prstGeom prst="rect">
            <a:avLst/>
          </a:prstGeom>
        </p:spPr>
      </p:pic>
      <p:pic>
        <p:nvPicPr>
          <p:cNvPr id="4" name="Picture 3">
            <a:extLst>
              <a:ext uri="{FF2B5EF4-FFF2-40B4-BE49-F238E27FC236}">
                <a16:creationId xmlns:a16="http://schemas.microsoft.com/office/drawing/2014/main" id="{B64CFCBD-B974-DB14-2B1F-B5E8D60E00F2}"/>
              </a:ext>
            </a:extLst>
          </p:cNvPr>
          <p:cNvPicPr>
            <a:picLocks noChangeAspect="1"/>
          </p:cNvPicPr>
          <p:nvPr/>
        </p:nvPicPr>
        <p:blipFill>
          <a:blip r:embed="rId3"/>
          <a:stretch>
            <a:fillRect/>
          </a:stretch>
        </p:blipFill>
        <p:spPr>
          <a:xfrm>
            <a:off x="102863" y="2198913"/>
            <a:ext cx="11986274" cy="4410679"/>
          </a:xfrm>
          <a:prstGeom prst="rect">
            <a:avLst/>
          </a:prstGeom>
        </p:spPr>
      </p:pic>
      <p:sp>
        <p:nvSpPr>
          <p:cNvPr id="8" name="TextBox 7">
            <a:extLst>
              <a:ext uri="{FF2B5EF4-FFF2-40B4-BE49-F238E27FC236}">
                <a16:creationId xmlns:a16="http://schemas.microsoft.com/office/drawing/2014/main" id="{595A9FB4-09A2-F89D-1FED-A239701C8393}"/>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20414710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FFA0-A742-67F6-F526-BA7C78C7D2E6}"/>
              </a:ext>
            </a:extLst>
          </p:cNvPr>
          <p:cNvSpPr>
            <a:spLocks noGrp="1"/>
          </p:cNvSpPr>
          <p:nvPr>
            <p:ph type="title"/>
          </p:nvPr>
        </p:nvSpPr>
        <p:spPr>
          <a:xfrm>
            <a:off x="-1" y="0"/>
            <a:ext cx="12191999" cy="850468"/>
          </a:xfrm>
        </p:spPr>
        <p:txBody>
          <a:bodyPr/>
          <a:lstStyle/>
          <a:p>
            <a:r>
              <a:rPr lang="en-US" sz="2800" dirty="0"/>
              <a:t>ADA 2025: </a:t>
            </a:r>
            <a:r>
              <a:rPr lang="en-US" sz="2800" dirty="0" err="1"/>
              <a:t>Mục</a:t>
            </a:r>
            <a:r>
              <a:rPr lang="en-US" sz="2800" dirty="0"/>
              <a:t> </a:t>
            </a:r>
            <a:r>
              <a:rPr lang="en-US" sz="2800" dirty="0" err="1"/>
              <a:t>tiêu</a:t>
            </a:r>
            <a:r>
              <a:rPr lang="en-US" sz="2800" dirty="0"/>
              <a:t> </a:t>
            </a:r>
            <a:r>
              <a:rPr lang="en-US" sz="2800" dirty="0" err="1"/>
              <a:t>điều</a:t>
            </a:r>
            <a:r>
              <a:rPr lang="vi-VN" sz="2800" dirty="0"/>
              <a:t> trị </a:t>
            </a:r>
            <a:r>
              <a:rPr lang="en-US" sz="2800" dirty="0"/>
              <a:t>glucose </a:t>
            </a:r>
            <a:r>
              <a:rPr lang="en-US" sz="2800" dirty="0" err="1"/>
              <a:t>huyết</a:t>
            </a:r>
            <a:r>
              <a:rPr lang="en-US" sz="2800" dirty="0"/>
              <a:t> </a:t>
            </a:r>
            <a:r>
              <a:rPr lang="en-US" sz="2800" dirty="0" err="1"/>
              <a:t>và</a:t>
            </a:r>
            <a:r>
              <a:rPr lang="en-US" sz="2800" dirty="0"/>
              <a:t> </a:t>
            </a:r>
            <a:r>
              <a:rPr lang="en-US" sz="2800" dirty="0" err="1"/>
              <a:t>các</a:t>
            </a:r>
            <a:r>
              <a:rPr lang="en-US" sz="2800" dirty="0"/>
              <a:t> </a:t>
            </a:r>
            <a:r>
              <a:rPr lang="en-US" sz="2800" dirty="0" err="1"/>
              <a:t>yếu</a:t>
            </a:r>
            <a:r>
              <a:rPr lang="en-US" sz="2800" dirty="0"/>
              <a:t> </a:t>
            </a:r>
            <a:r>
              <a:rPr lang="en-US" sz="2800" dirty="0" err="1"/>
              <a:t>tố</a:t>
            </a:r>
            <a:r>
              <a:rPr lang="en-US" sz="2800" dirty="0"/>
              <a:t> </a:t>
            </a:r>
            <a:r>
              <a:rPr lang="en-US" sz="2800" dirty="0" err="1"/>
              <a:t>nguy</a:t>
            </a:r>
            <a:r>
              <a:rPr lang="en-US" sz="2800" dirty="0"/>
              <a:t> </a:t>
            </a:r>
            <a:r>
              <a:rPr lang="en-US" sz="2800" dirty="0" err="1"/>
              <a:t>cơ</a:t>
            </a:r>
            <a:r>
              <a:rPr lang="vi-VN" sz="2800" dirty="0"/>
              <a:t> </a:t>
            </a:r>
            <a:br>
              <a:rPr lang="vi-VN" sz="2800" dirty="0"/>
            </a:br>
            <a:r>
              <a:rPr lang="vi-VN" sz="2800" dirty="0"/>
              <a:t>như huyết áp, rối loạn lipid ở người cao tuổi</a:t>
            </a:r>
            <a:endParaRPr lang="en-VN" sz="2800" dirty="0"/>
          </a:p>
        </p:txBody>
      </p:sp>
      <p:pic>
        <p:nvPicPr>
          <p:cNvPr id="5" name="Picture 4">
            <a:extLst>
              <a:ext uri="{FF2B5EF4-FFF2-40B4-BE49-F238E27FC236}">
                <a16:creationId xmlns:a16="http://schemas.microsoft.com/office/drawing/2014/main" id="{463F72CE-2EDC-4E09-EE2C-B77E1B40063C}"/>
              </a:ext>
            </a:extLst>
          </p:cNvPr>
          <p:cNvPicPr>
            <a:picLocks noChangeAspect="1"/>
          </p:cNvPicPr>
          <p:nvPr/>
        </p:nvPicPr>
        <p:blipFill rotWithShape="1">
          <a:blip r:embed="rId2"/>
          <a:srcRect b="73333"/>
          <a:stretch/>
        </p:blipFill>
        <p:spPr>
          <a:xfrm>
            <a:off x="102863" y="1066799"/>
            <a:ext cx="11986274" cy="1132115"/>
          </a:xfrm>
          <a:prstGeom prst="rect">
            <a:avLst/>
          </a:prstGeom>
        </p:spPr>
      </p:pic>
      <p:pic>
        <p:nvPicPr>
          <p:cNvPr id="6" name="Picture 5">
            <a:extLst>
              <a:ext uri="{FF2B5EF4-FFF2-40B4-BE49-F238E27FC236}">
                <a16:creationId xmlns:a16="http://schemas.microsoft.com/office/drawing/2014/main" id="{996E1CD0-074D-0A23-69C3-955B2AD19DFF}"/>
              </a:ext>
            </a:extLst>
          </p:cNvPr>
          <p:cNvPicPr>
            <a:picLocks noChangeAspect="1"/>
          </p:cNvPicPr>
          <p:nvPr/>
        </p:nvPicPr>
        <p:blipFill>
          <a:blip r:embed="rId3"/>
          <a:stretch>
            <a:fillRect/>
          </a:stretch>
        </p:blipFill>
        <p:spPr>
          <a:xfrm>
            <a:off x="102863" y="2198914"/>
            <a:ext cx="11986274" cy="4406222"/>
          </a:xfrm>
          <a:prstGeom prst="rect">
            <a:avLst/>
          </a:prstGeom>
        </p:spPr>
      </p:pic>
      <p:sp>
        <p:nvSpPr>
          <p:cNvPr id="8" name="TextBox 7">
            <a:extLst>
              <a:ext uri="{FF2B5EF4-FFF2-40B4-BE49-F238E27FC236}">
                <a16:creationId xmlns:a16="http://schemas.microsoft.com/office/drawing/2014/main" id="{32FFA34D-D187-AD30-71EF-EA9791DF47D4}"/>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2094134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7003-0F13-36C9-444C-2B32E5513780}"/>
              </a:ext>
            </a:extLst>
          </p:cNvPr>
          <p:cNvSpPr>
            <a:spLocks noGrp="1"/>
          </p:cNvSpPr>
          <p:nvPr>
            <p:ph type="title"/>
          </p:nvPr>
        </p:nvSpPr>
        <p:spPr>
          <a:xfrm>
            <a:off x="609600" y="274638"/>
            <a:ext cx="10972800" cy="741680"/>
          </a:xfrm>
        </p:spPr>
        <p:txBody>
          <a:bodyPr/>
          <a:lstStyle/>
          <a:p>
            <a:r>
              <a:rPr lang="vi-VN" sz="3200" b="1" dirty="0"/>
              <a:t>Hạ ĐH là yếu tố chính </a:t>
            </a:r>
            <a:r>
              <a:rPr lang="vi-VN" sz="3200" dirty="0"/>
              <a:t>cần đơn giản hóa điều trị và giảm cường độ/giảm số thuốc ở người lớn tuổi ĐTĐ2</a:t>
            </a:r>
            <a:endParaRPr lang="en-VN" sz="3200" dirty="0"/>
          </a:p>
        </p:txBody>
      </p:sp>
      <p:graphicFrame>
        <p:nvGraphicFramePr>
          <p:cNvPr id="4" name="Table 4">
            <a:extLst>
              <a:ext uri="{FF2B5EF4-FFF2-40B4-BE49-F238E27FC236}">
                <a16:creationId xmlns:a16="http://schemas.microsoft.com/office/drawing/2014/main" id="{9C39F7F6-4B20-22DB-1A22-99712C3CAC06}"/>
              </a:ext>
            </a:extLst>
          </p:cNvPr>
          <p:cNvGraphicFramePr>
            <a:graphicFrameLocks noGrp="1"/>
          </p:cNvGraphicFramePr>
          <p:nvPr>
            <p:ph idx="1"/>
            <p:extLst>
              <p:ext uri="{D42A27DB-BD31-4B8C-83A1-F6EECF244321}">
                <p14:modId xmlns:p14="http://schemas.microsoft.com/office/powerpoint/2010/main" val="2524539709"/>
              </p:ext>
            </p:extLst>
          </p:nvPr>
        </p:nvGraphicFramePr>
        <p:xfrm>
          <a:off x="304800" y="1615965"/>
          <a:ext cx="11582399" cy="4297680"/>
        </p:xfrm>
        <a:graphic>
          <a:graphicData uri="http://schemas.openxmlformats.org/drawingml/2006/table">
            <a:tbl>
              <a:tblPr firstRow="1" bandRow="1">
                <a:tableStyleId>{5C22544A-7EE6-4342-B048-85BDC9FD1C3A}</a:tableStyleId>
              </a:tblPr>
              <a:tblGrid>
                <a:gridCol w="1820927">
                  <a:extLst>
                    <a:ext uri="{9D8B030D-6E8A-4147-A177-3AD203B41FA5}">
                      <a16:colId xmlns:a16="http://schemas.microsoft.com/office/drawing/2014/main" val="1963970673"/>
                    </a:ext>
                  </a:extLst>
                </a:gridCol>
                <a:gridCol w="2440368">
                  <a:extLst>
                    <a:ext uri="{9D8B030D-6E8A-4147-A177-3AD203B41FA5}">
                      <a16:colId xmlns:a16="http://schemas.microsoft.com/office/drawing/2014/main" val="40671580"/>
                    </a:ext>
                  </a:extLst>
                </a:gridCol>
                <a:gridCol w="2440368">
                  <a:extLst>
                    <a:ext uri="{9D8B030D-6E8A-4147-A177-3AD203B41FA5}">
                      <a16:colId xmlns:a16="http://schemas.microsoft.com/office/drawing/2014/main" val="99021488"/>
                    </a:ext>
                  </a:extLst>
                </a:gridCol>
                <a:gridCol w="2440368">
                  <a:extLst>
                    <a:ext uri="{9D8B030D-6E8A-4147-A177-3AD203B41FA5}">
                      <a16:colId xmlns:a16="http://schemas.microsoft.com/office/drawing/2014/main" val="1415487463"/>
                    </a:ext>
                  </a:extLst>
                </a:gridCol>
                <a:gridCol w="2440368">
                  <a:extLst>
                    <a:ext uri="{9D8B030D-6E8A-4147-A177-3AD203B41FA5}">
                      <a16:colId xmlns:a16="http://schemas.microsoft.com/office/drawing/2014/main" val="1559915104"/>
                    </a:ext>
                  </a:extLst>
                </a:gridCol>
              </a:tblGrid>
              <a:tr h="370840">
                <a:tc>
                  <a:txBody>
                    <a:bodyPr/>
                    <a:lstStyle/>
                    <a:p>
                      <a:r>
                        <a:rPr lang="vi-VN" sz="1800" b="0" i="0" u="none" strike="noStrike" kern="1200" dirty="0">
                          <a:solidFill>
                            <a:schemeClr val="tx1"/>
                          </a:solidFill>
                          <a:effectLst/>
                          <a:latin typeface="+mn-lt"/>
                          <a:ea typeface="+mn-ea"/>
                          <a:cs typeface="+mn-cs"/>
                        </a:rPr>
                        <a:t>Đặc điểm và tình trạng sức khỏe của người mắc đái tháo đường</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Mục tiêu đường huyết hợp lý</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Cơ sở lý luận/cân nhắc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đơn giản hóa kế hoạch dùng thuốc?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giảm cường độ điều trị?</a:t>
                      </a:r>
                      <a:endParaRPr lang="en-VN" dirty="0">
                        <a:solidFill>
                          <a:schemeClr val="tx1"/>
                        </a:solidFill>
                      </a:endParaRPr>
                    </a:p>
                  </a:txBody>
                  <a:tcPr/>
                </a:tc>
                <a:extLst>
                  <a:ext uri="{0D108BD9-81ED-4DB2-BD59-A6C34878D82A}">
                    <a16:rowId xmlns:a16="http://schemas.microsoft.com/office/drawing/2014/main" val="1828299394"/>
                  </a:ext>
                </a:extLst>
              </a:tr>
              <a:tr h="370840">
                <a:tc>
                  <a:txBody>
                    <a:bodyPr/>
                    <a:lstStyle/>
                    <a:p>
                      <a:r>
                        <a:rPr lang="en-US" sz="1800" b="1" i="0" u="none" strike="noStrike" kern="1200" dirty="0" err="1">
                          <a:solidFill>
                            <a:schemeClr val="dk1"/>
                          </a:solidFill>
                          <a:effectLst/>
                          <a:latin typeface="+mn-lt"/>
                          <a:ea typeface="+mn-ea"/>
                          <a:cs typeface="+mn-cs"/>
                        </a:rPr>
                        <a:t>Khỏe</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mạnh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ít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bệnh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lý</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mạn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tính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nhận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và</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năng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còn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tốt</a:t>
                      </a:r>
                      <a:r>
                        <a:rPr lang="en-US" sz="1800" b="0" i="0" u="none" strike="noStrike" kern="1200" dirty="0">
                          <a:solidFill>
                            <a:schemeClr val="dk1"/>
                          </a:solidFill>
                          <a:effectLst/>
                          <a:latin typeface="+mn-lt"/>
                          <a:ea typeface="+mn-ea"/>
                          <a:cs typeface="+mn-cs"/>
                        </a:rPr>
                        <a:t>)</a:t>
                      </a:r>
                      <a:endParaRPr lang="en-VN" dirty="0"/>
                    </a:p>
                  </a:txBody>
                  <a:tcPr/>
                </a:tc>
                <a:tc>
                  <a:txBody>
                    <a:bodyPr/>
                    <a:lstStyle/>
                    <a:p>
                      <a:r>
                        <a:rPr lang="en-US" sz="1800" b="0" i="0" u="none" strike="noStrike" kern="1200" dirty="0">
                          <a:solidFill>
                            <a:schemeClr val="dk1"/>
                          </a:solidFill>
                          <a:effectLst/>
                          <a:latin typeface="+mn-lt"/>
                          <a:ea typeface="+mn-ea"/>
                          <a:cs typeface="+mn-cs"/>
                        </a:rPr>
                        <a:t>A1C &lt;7,0–7,5% (&lt;53–58 mmol/mol)</a:t>
                      </a:r>
                      <a:endParaRPr lang="en-VN" dirty="0"/>
                    </a:p>
                  </a:txBody>
                  <a:tcPr/>
                </a:tc>
                <a:tc>
                  <a:txBody>
                    <a:bodyPr/>
                    <a:lstStyle/>
                    <a:p>
                      <a:pPr marL="0" indent="0">
                        <a:buFontTx/>
                        <a:buNone/>
                      </a:pPr>
                      <a:r>
                        <a:rPr lang="vi-VN" sz="1800" b="0" i="0" u="none" strike="noStrike" kern="1200" dirty="0">
                          <a:solidFill>
                            <a:schemeClr val="dk1"/>
                          </a:solidFill>
                          <a:effectLst/>
                          <a:latin typeface="+mn-lt"/>
                          <a:ea typeface="+mn-ea"/>
                          <a:cs typeface="+mn-cs"/>
                        </a:rPr>
                        <a:t>- Người khỏe mạnh có thể thực hiện các nhiệm vụ phức tạp để kiểm soát đường huyết. </a:t>
                      </a:r>
                      <a:br>
                        <a:rPr lang="vi-VN" dirty="0"/>
                      </a:br>
                      <a:r>
                        <a:rPr lang="vi-VN" sz="1800" b="0" i="0" u="none" strike="noStrike" kern="1200" dirty="0">
                          <a:solidFill>
                            <a:schemeClr val="dk1"/>
                          </a:solidFill>
                          <a:effectLst/>
                          <a:latin typeface="+mn-lt"/>
                          <a:ea typeface="+mn-ea"/>
                          <a:cs typeface="+mn-cs"/>
                        </a:rPr>
                        <a:t>- Khi có bệnh cấp tính, có thể nguy cơ sai sót trong dùng thuốc hoặc sai liều thuốc.</a:t>
                      </a:r>
                      <a:endParaRPr lang="en-VN" dirty="0"/>
                    </a:p>
                  </a:txBody>
                  <a:tcPr/>
                </a:tc>
                <a:tc>
                  <a:txBody>
                    <a:bodyPr/>
                    <a:lstStyle/>
                    <a:p>
                      <a:r>
                        <a:rPr lang="vi-VN" sz="1800" b="0" i="0" u="none" strike="noStrike" kern="1200" dirty="0">
                          <a:solidFill>
                            <a:schemeClr val="dk1"/>
                          </a:solidFill>
                          <a:effectLst/>
                          <a:latin typeface="+mn-lt"/>
                          <a:ea typeface="+mn-ea"/>
                          <a:cs typeface="+mn-cs"/>
                        </a:rPr>
                        <a:t>- </a:t>
                      </a:r>
                      <a:r>
                        <a:rPr lang="vi-VN" sz="1800" b="0" i="0" u="none" strike="noStrike" kern="1200" dirty="0">
                          <a:solidFill>
                            <a:schemeClr val="dk1"/>
                          </a:solidFill>
                          <a:effectLst/>
                          <a:highlight>
                            <a:srgbClr val="FFFF00"/>
                          </a:highlight>
                          <a:latin typeface="+mn-lt"/>
                          <a:ea typeface="+mn-ea"/>
                          <a:cs typeface="+mn-cs"/>
                        </a:rPr>
                        <a:t>Hạ đường huyết nghiêm trọng hoặc tái diễn khi điều trị bằng insulin, với bất kể HbA1C. </a:t>
                      </a:r>
                      <a:br>
                        <a:rPr lang="vi-VN" dirty="0"/>
                      </a:br>
                      <a:r>
                        <a:rPr lang="vi-VN" sz="1800" b="0" i="0" u="none" strike="noStrike" kern="1200" dirty="0">
                          <a:solidFill>
                            <a:schemeClr val="dk1"/>
                          </a:solidFill>
                          <a:effectLst/>
                          <a:latin typeface="+mn-lt"/>
                          <a:ea typeface="+mn-ea"/>
                          <a:cs typeface="+mn-cs"/>
                        </a:rPr>
                        <a:t>- Đường huyết dao động nhiều. </a:t>
                      </a:r>
                      <a:br>
                        <a:rPr lang="vi-VN" dirty="0"/>
                      </a:br>
                      <a:r>
                        <a:rPr lang="vi-VN" sz="1800" b="0" i="0" u="none" strike="noStrike" kern="1200" dirty="0">
                          <a:solidFill>
                            <a:schemeClr val="dk1"/>
                          </a:solidFill>
                          <a:effectLst/>
                          <a:latin typeface="+mn-lt"/>
                          <a:ea typeface="+mn-ea"/>
                          <a:cs typeface="+mn-cs"/>
                        </a:rPr>
                        <a:t>- Suy giảm nhận thức hoặc chức năng sau bệnh cấp tính.</a:t>
                      </a:r>
                      <a:endParaRPr lang="en-VN" dirty="0"/>
                    </a:p>
                  </a:txBody>
                  <a:tcPr/>
                </a:tc>
                <a:tc>
                  <a:txBody>
                    <a:bodyPr/>
                    <a:lstStyle/>
                    <a:p>
                      <a:r>
                        <a:rPr lang="vi-VN" sz="1800" b="0" i="0" u="none" strike="noStrike" kern="1200" dirty="0">
                          <a:solidFill>
                            <a:schemeClr val="dk1"/>
                          </a:solidFill>
                          <a:effectLst/>
                          <a:latin typeface="+mn-lt"/>
                          <a:ea typeface="+mn-ea"/>
                          <a:cs typeface="+mn-cs"/>
                        </a:rPr>
                        <a:t>- </a:t>
                      </a:r>
                      <a:r>
                        <a:rPr lang="vi-VN" sz="1800" b="0" i="0" u="none" strike="noStrike" kern="1200" dirty="0">
                          <a:solidFill>
                            <a:schemeClr val="dk1"/>
                          </a:solidFill>
                          <a:effectLst/>
                          <a:highlight>
                            <a:srgbClr val="FFFF00"/>
                          </a:highlight>
                          <a:latin typeface="+mn-lt"/>
                          <a:ea typeface="+mn-ea"/>
                          <a:cs typeface="+mn-cs"/>
                        </a:rPr>
                        <a:t>Hạ đường huyết nghiêm trọng hoặc tái diễn khi dùng insulin, sulfonylureas hoặc meglitinides, với bất kể HbA1C. </a:t>
                      </a:r>
                      <a:br>
                        <a:rPr lang="vi-VN" dirty="0"/>
                      </a:br>
                      <a:r>
                        <a:rPr lang="vi-VN" sz="1800" b="0" i="0" u="none" strike="noStrike" kern="1200" dirty="0">
                          <a:solidFill>
                            <a:schemeClr val="dk1"/>
                          </a:solidFill>
                          <a:effectLst/>
                          <a:latin typeface="+mn-lt"/>
                          <a:ea typeface="+mn-ea"/>
                          <a:cs typeface="+mn-cs"/>
                        </a:rPr>
                        <a:t>- Đường huyết dao động nhiều. </a:t>
                      </a:r>
                      <a:br>
                        <a:rPr lang="vi-VN" dirty="0"/>
                      </a:br>
                      <a:r>
                        <a:rPr lang="vi-VN" sz="1800" b="0" i="0" u="none" strike="noStrike" kern="1200" dirty="0">
                          <a:solidFill>
                            <a:schemeClr val="dk1"/>
                          </a:solidFill>
                          <a:effectLst/>
                          <a:latin typeface="+mn-lt"/>
                          <a:ea typeface="+mn-ea"/>
                          <a:cs typeface="+mn-cs"/>
                        </a:rPr>
                        <a:t>- Đa thuốc (polypharmacy)</a:t>
                      </a:r>
                      <a:endParaRPr lang="en-VN" dirty="0"/>
                    </a:p>
                  </a:txBody>
                  <a:tcPr/>
                </a:tc>
                <a:extLst>
                  <a:ext uri="{0D108BD9-81ED-4DB2-BD59-A6C34878D82A}">
                    <a16:rowId xmlns:a16="http://schemas.microsoft.com/office/drawing/2014/main" val="2498080418"/>
                  </a:ext>
                </a:extLst>
              </a:tr>
            </a:tbl>
          </a:graphicData>
        </a:graphic>
      </p:graphicFrame>
      <p:sp>
        <p:nvSpPr>
          <p:cNvPr id="5" name="TextBox 4">
            <a:extLst>
              <a:ext uri="{FF2B5EF4-FFF2-40B4-BE49-F238E27FC236}">
                <a16:creationId xmlns:a16="http://schemas.microsoft.com/office/drawing/2014/main" id="{C7A4373D-7302-06CF-6DB8-D6DA3838C323}"/>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9704126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938"/>
            <a:ext cx="11591925" cy="1281112"/>
          </a:xfrm>
        </p:spPr>
        <p:txBody>
          <a:bodyPr>
            <a:normAutofit/>
          </a:bodyPr>
          <a:lstStyle/>
          <a:p>
            <a:r>
              <a:rPr lang="en-US" sz="4000" b="1">
                <a:solidFill>
                  <a:srgbClr val="000000"/>
                </a:solidFill>
                <a:latin typeface="Arial" panose="020B0604020202020204" pitchFamily="34" charset="0"/>
                <a:ea typeface="Cambria" panose="02040503050406030204" pitchFamily="18" charset="0"/>
                <a:cs typeface="Arial" panose="020B0604020202020204" pitchFamily="34" charset="0"/>
              </a:rPr>
              <a:t>NỘI DUNG</a:t>
            </a:r>
          </a:p>
        </p:txBody>
      </p:sp>
      <p:sp>
        <p:nvSpPr>
          <p:cNvPr id="3" name="Content Placeholder 2"/>
          <p:cNvSpPr>
            <a:spLocks noGrp="1"/>
          </p:cNvSpPr>
          <p:nvPr>
            <p:ph idx="4294967295"/>
          </p:nvPr>
        </p:nvSpPr>
        <p:spPr>
          <a:xfrm>
            <a:off x="300037" y="1140428"/>
            <a:ext cx="11591925" cy="4577144"/>
          </a:xfrm>
        </p:spPr>
        <p:txBody>
          <a:bodyPr>
            <a:noAutofit/>
          </a:bodyPr>
          <a:lstStyle/>
          <a:p>
            <a:pPr marL="457200" indent="-457200">
              <a:lnSpc>
                <a:spcPct val="150000"/>
              </a:lnSpc>
              <a:buFont typeface="+mj-lt"/>
              <a:buAutoNum type="arabicPeriod"/>
            </a:pPr>
            <a:r>
              <a:rPr lang="en-US" sz="2800" dirty="0" err="1"/>
              <a:t>Thực</a:t>
            </a:r>
            <a:r>
              <a:rPr lang="en-US" sz="2800" dirty="0"/>
              <a:t> </a:t>
            </a:r>
            <a:r>
              <a:rPr lang="en-US" sz="2800" dirty="0" err="1"/>
              <a:t>trạng</a:t>
            </a:r>
            <a:r>
              <a:rPr lang="en-US" sz="2800" dirty="0"/>
              <a:t> </a:t>
            </a:r>
            <a:r>
              <a:rPr lang="en-US" sz="2800" dirty="0" err="1"/>
              <a:t>và</a:t>
            </a:r>
            <a:r>
              <a:rPr lang="en-US" sz="2800" dirty="0"/>
              <a:t> </a:t>
            </a:r>
            <a:r>
              <a:rPr lang="en-US" sz="2800" dirty="0" err="1"/>
              <a:t>thách</a:t>
            </a:r>
            <a:r>
              <a:rPr lang="en-US" sz="2800" dirty="0"/>
              <a:t> </a:t>
            </a:r>
            <a:r>
              <a:rPr lang="en-US" sz="2800" dirty="0" err="1"/>
              <a:t>thức</a:t>
            </a:r>
            <a:r>
              <a:rPr lang="en-US" sz="2800" dirty="0"/>
              <a:t> </a:t>
            </a:r>
            <a:r>
              <a:rPr lang="en-US" sz="2800" dirty="0" err="1"/>
              <a:t>trong</a:t>
            </a:r>
            <a:r>
              <a:rPr lang="en-US" sz="2800" dirty="0"/>
              <a:t> </a:t>
            </a:r>
            <a:r>
              <a:rPr lang="en-US" sz="2800" dirty="0" err="1"/>
              <a:t>điều</a:t>
            </a:r>
            <a:r>
              <a:rPr lang="en-US" sz="2800" dirty="0"/>
              <a:t> </a:t>
            </a:r>
            <a:r>
              <a:rPr lang="en-US" sz="2800" dirty="0" err="1"/>
              <a:t>trị</a:t>
            </a:r>
            <a:r>
              <a:rPr lang="en-US" sz="2800" dirty="0"/>
              <a:t> ĐTĐ </a:t>
            </a:r>
            <a:r>
              <a:rPr lang="en-US" sz="2800" dirty="0" err="1"/>
              <a:t>típ</a:t>
            </a:r>
            <a:r>
              <a:rPr lang="en-US" sz="2800" dirty="0"/>
              <a:t> 2 </a:t>
            </a:r>
            <a:r>
              <a:rPr lang="en-US" sz="2800" dirty="0" err="1"/>
              <a:t>ở</a:t>
            </a:r>
            <a:r>
              <a:rPr lang="en-US" sz="2800" dirty="0"/>
              <a:t> </a:t>
            </a:r>
            <a:r>
              <a:rPr lang="en-US" sz="2800" dirty="0" err="1"/>
              <a:t>bệnh</a:t>
            </a:r>
            <a:r>
              <a:rPr lang="en-US" sz="2800" dirty="0"/>
              <a:t> </a:t>
            </a:r>
            <a:r>
              <a:rPr lang="en-US" sz="2800" dirty="0" err="1"/>
              <a:t>nhân</a:t>
            </a:r>
            <a:r>
              <a:rPr lang="en-US" sz="2800" dirty="0"/>
              <a:t> </a:t>
            </a:r>
            <a:r>
              <a:rPr lang="en-US" sz="2800" dirty="0" err="1"/>
              <a:t>cao</a:t>
            </a:r>
            <a:r>
              <a:rPr lang="en-US" sz="2800" dirty="0"/>
              <a:t> </a:t>
            </a:r>
            <a:r>
              <a:rPr lang="en-US" sz="2800" dirty="0" err="1"/>
              <a:t>tuổi</a:t>
            </a:r>
            <a:endParaRPr lang="en-US" sz="2800" dirty="0"/>
          </a:p>
          <a:p>
            <a:pPr marL="457200" indent="-457200">
              <a:lnSpc>
                <a:spcPct val="150000"/>
              </a:lnSpc>
              <a:buFont typeface="+mj-lt"/>
              <a:buAutoNum type="arabicPeriod"/>
            </a:pPr>
            <a:r>
              <a:rPr lang="en-US" sz="2800" dirty="0" err="1">
                <a:sym typeface="+mn-ea"/>
              </a:rPr>
              <a:t>Đặt</a:t>
            </a:r>
            <a:r>
              <a:rPr lang="en-US" sz="2800" dirty="0">
                <a:sym typeface="+mn-ea"/>
              </a:rPr>
              <a:t> </a:t>
            </a:r>
            <a:r>
              <a:rPr lang="en-US" sz="2800" dirty="0" err="1">
                <a:sym typeface="+mn-ea"/>
              </a:rPr>
              <a:t>mục</a:t>
            </a:r>
            <a:r>
              <a:rPr lang="en-US" sz="2800" dirty="0">
                <a:sym typeface="+mn-ea"/>
              </a:rPr>
              <a:t> </a:t>
            </a:r>
            <a:r>
              <a:rPr lang="en-US" sz="2800" dirty="0" err="1">
                <a:sym typeface="+mn-ea"/>
              </a:rPr>
              <a:t>tiêu</a:t>
            </a:r>
            <a:r>
              <a:rPr lang="en-US" sz="2800" dirty="0">
                <a:sym typeface="+mn-ea"/>
              </a:rPr>
              <a:t> </a:t>
            </a:r>
            <a:r>
              <a:rPr lang="en-US" sz="2800" dirty="0" err="1">
                <a:sym typeface="+mn-ea"/>
              </a:rPr>
              <a:t>kiểm</a:t>
            </a:r>
            <a:r>
              <a:rPr lang="en-US" sz="2800" dirty="0">
                <a:sym typeface="+mn-ea"/>
              </a:rPr>
              <a:t> </a:t>
            </a:r>
            <a:r>
              <a:rPr lang="en-US" sz="2800" dirty="0" err="1">
                <a:sym typeface="+mn-ea"/>
              </a:rPr>
              <a:t>soát</a:t>
            </a:r>
            <a:r>
              <a:rPr lang="en-US" sz="2800" dirty="0">
                <a:sym typeface="+mn-ea"/>
              </a:rPr>
              <a:t> </a:t>
            </a:r>
            <a:r>
              <a:rPr lang="vi-VN" sz="2800" dirty="0">
                <a:sym typeface="+mn-ea"/>
              </a:rPr>
              <a:t>đường huyết</a:t>
            </a:r>
            <a:endParaRPr lang="en-US" sz="2800" dirty="0">
              <a:sym typeface="+mn-ea"/>
            </a:endParaRPr>
          </a:p>
          <a:p>
            <a:pPr marL="457200" indent="-457200">
              <a:lnSpc>
                <a:spcPct val="150000"/>
              </a:lnSpc>
              <a:buFont typeface="+mj-lt"/>
              <a:buAutoNum type="arabicPeriod"/>
            </a:pPr>
            <a:r>
              <a:rPr lang="en-US" sz="2800" dirty="0" err="1">
                <a:sym typeface="+mn-ea"/>
              </a:rPr>
              <a:t>Chọn</a:t>
            </a:r>
            <a:r>
              <a:rPr lang="en-US" sz="2800" dirty="0">
                <a:sym typeface="+mn-ea"/>
              </a:rPr>
              <a:t> </a:t>
            </a:r>
            <a:r>
              <a:rPr lang="en-US" sz="2800" dirty="0" err="1">
                <a:sym typeface="+mn-ea"/>
              </a:rPr>
              <a:t>lựa</a:t>
            </a:r>
            <a:r>
              <a:rPr lang="en-US" sz="2800" dirty="0">
                <a:sym typeface="+mn-ea"/>
              </a:rPr>
              <a:t> </a:t>
            </a:r>
            <a:r>
              <a:rPr lang="en-US" sz="2800" dirty="0" err="1">
                <a:sym typeface="+mn-ea"/>
              </a:rPr>
              <a:t>thuốc</a:t>
            </a:r>
            <a:r>
              <a:rPr lang="en-US" sz="2800" dirty="0">
                <a:sym typeface="+mn-ea"/>
              </a:rPr>
              <a:t> </a:t>
            </a:r>
            <a:r>
              <a:rPr lang="en-US" sz="2800" dirty="0" err="1">
                <a:sym typeface="+mn-ea"/>
              </a:rPr>
              <a:t>kiểm</a:t>
            </a:r>
            <a:r>
              <a:rPr lang="en-US" sz="2800" dirty="0">
                <a:sym typeface="+mn-ea"/>
              </a:rPr>
              <a:t> </a:t>
            </a:r>
            <a:r>
              <a:rPr lang="en-US" sz="2800" dirty="0" err="1">
                <a:sym typeface="+mn-ea"/>
              </a:rPr>
              <a:t>soát</a:t>
            </a:r>
            <a:r>
              <a:rPr lang="en-US" sz="2800" dirty="0">
                <a:sym typeface="+mn-ea"/>
              </a:rPr>
              <a:t> </a:t>
            </a:r>
            <a:r>
              <a:rPr lang="vi-VN" sz="2800" dirty="0">
                <a:sym typeface="+mn-ea"/>
              </a:rPr>
              <a:t>đường huyết</a:t>
            </a:r>
            <a:r>
              <a:rPr lang="en-US" sz="2800" dirty="0">
                <a:sym typeface="+mn-ea"/>
              </a:rPr>
              <a:t> </a:t>
            </a:r>
            <a:r>
              <a:rPr lang="en-US" sz="2800" dirty="0" err="1">
                <a:sym typeface="+mn-ea"/>
              </a:rPr>
              <a:t>trên</a:t>
            </a:r>
            <a:r>
              <a:rPr lang="en-US" sz="2800" dirty="0">
                <a:sym typeface="+mn-ea"/>
              </a:rPr>
              <a:t> </a:t>
            </a:r>
            <a:r>
              <a:rPr lang="en-US" sz="2800" dirty="0" err="1">
                <a:sym typeface="+mn-ea"/>
              </a:rPr>
              <a:t>bệnh</a:t>
            </a:r>
            <a:r>
              <a:rPr lang="en-US" sz="2800" dirty="0">
                <a:sym typeface="+mn-ea"/>
              </a:rPr>
              <a:t> </a:t>
            </a:r>
            <a:r>
              <a:rPr lang="en-US" sz="2800" dirty="0" err="1">
                <a:sym typeface="+mn-ea"/>
              </a:rPr>
              <a:t>nhân</a:t>
            </a:r>
            <a:r>
              <a:rPr lang="en-US" sz="2800" dirty="0">
                <a:sym typeface="+mn-ea"/>
              </a:rPr>
              <a:t> </a:t>
            </a:r>
            <a:r>
              <a:rPr lang="en-US" sz="2800" dirty="0" err="1">
                <a:sym typeface="+mn-ea"/>
              </a:rPr>
              <a:t>cao</a:t>
            </a:r>
            <a:r>
              <a:rPr lang="en-US" sz="2800" dirty="0">
                <a:sym typeface="+mn-ea"/>
              </a:rPr>
              <a:t> </a:t>
            </a:r>
            <a:r>
              <a:rPr lang="en-US" sz="2800" dirty="0" err="1">
                <a:sym typeface="+mn-ea"/>
              </a:rPr>
              <a:t>tuổi</a:t>
            </a:r>
            <a:endParaRPr lang="en-US" sz="2800" dirty="0">
              <a:sym typeface="+mn-ea"/>
            </a:endParaRPr>
          </a:p>
          <a:p>
            <a:pPr marL="457200" indent="-457200">
              <a:lnSpc>
                <a:spcPct val="150000"/>
              </a:lnSpc>
              <a:buFont typeface="+mj-lt"/>
              <a:buAutoNum type="arabicPeriod"/>
            </a:pPr>
            <a:r>
              <a:rPr lang="en-US" sz="2800" dirty="0" err="1"/>
              <a:t>Đơn</a:t>
            </a:r>
            <a:r>
              <a:rPr lang="en-US" sz="2800" dirty="0"/>
              <a:t> </a:t>
            </a:r>
            <a:r>
              <a:rPr lang="en-US" sz="2800" dirty="0" err="1"/>
              <a:t>giản</a:t>
            </a:r>
            <a:r>
              <a:rPr lang="en-US" sz="2800" dirty="0"/>
              <a:t> </a:t>
            </a:r>
            <a:r>
              <a:rPr lang="en-US" sz="2800" dirty="0" err="1"/>
              <a:t>hóa</a:t>
            </a:r>
            <a:r>
              <a:rPr lang="en-US" sz="2800" dirty="0"/>
              <a:t> </a:t>
            </a:r>
            <a:r>
              <a:rPr lang="en-US" sz="2800" dirty="0" err="1"/>
              <a:t>phác</a:t>
            </a:r>
            <a:r>
              <a:rPr lang="en-US" sz="2800" dirty="0"/>
              <a:t> </a:t>
            </a:r>
            <a:r>
              <a:rPr lang="en-US" sz="2800" dirty="0" err="1"/>
              <a:t>đồ</a:t>
            </a:r>
            <a:r>
              <a:rPr lang="en-US" sz="2800" dirty="0"/>
              <a:t> </a:t>
            </a:r>
            <a:r>
              <a:rPr lang="en-US" sz="2800" dirty="0" err="1"/>
              <a:t>điều</a:t>
            </a:r>
            <a:r>
              <a:rPr lang="en-US" sz="2800" dirty="0"/>
              <a:t> </a:t>
            </a:r>
            <a:r>
              <a:rPr lang="en-US" sz="2800" dirty="0" err="1"/>
              <a:t>trị</a:t>
            </a:r>
            <a:r>
              <a:rPr lang="en-US" sz="2800" dirty="0"/>
              <a:t> ĐTĐ </a:t>
            </a:r>
            <a:r>
              <a:rPr lang="en-US" sz="2800" dirty="0" err="1"/>
              <a:t>để</a:t>
            </a:r>
            <a:r>
              <a:rPr lang="en-US" sz="2800" dirty="0"/>
              <a:t> </a:t>
            </a:r>
            <a:r>
              <a:rPr lang="en-US" sz="2800" dirty="0" err="1"/>
              <a:t>phòng</a:t>
            </a:r>
            <a:r>
              <a:rPr lang="en-US" sz="2800" dirty="0"/>
              <a:t> </a:t>
            </a:r>
            <a:r>
              <a:rPr lang="en-US" sz="2800" dirty="0" err="1"/>
              <a:t>ngừa</a:t>
            </a:r>
            <a:r>
              <a:rPr lang="en-US" sz="2800" dirty="0"/>
              <a:t> </a:t>
            </a:r>
            <a:r>
              <a:rPr lang="en-US" sz="2800" dirty="0" err="1"/>
              <a:t>hạ</a:t>
            </a:r>
            <a:r>
              <a:rPr lang="en-US" sz="2800" dirty="0"/>
              <a:t> </a:t>
            </a:r>
            <a:r>
              <a:rPr lang="en-US" sz="2800" dirty="0" err="1"/>
              <a:t>đường</a:t>
            </a:r>
            <a:r>
              <a:rPr lang="en-US" sz="2800" dirty="0"/>
              <a:t> </a:t>
            </a:r>
            <a:r>
              <a:rPr lang="en-US" sz="2800" dirty="0" err="1"/>
              <a:t>huyết</a:t>
            </a:r>
            <a:r>
              <a:rPr lang="en-US" sz="2800" dirty="0"/>
              <a:t> </a:t>
            </a:r>
            <a:r>
              <a:rPr lang="en-US" sz="2800" dirty="0" err="1"/>
              <a:t>ở</a:t>
            </a:r>
            <a:r>
              <a:rPr lang="en-US" sz="2800" dirty="0"/>
              <a:t> </a:t>
            </a:r>
            <a:r>
              <a:rPr lang="en-US" sz="2800" dirty="0" err="1"/>
              <a:t>người</a:t>
            </a:r>
            <a:r>
              <a:rPr lang="en-US" sz="2800" dirty="0"/>
              <a:t> </a:t>
            </a:r>
            <a:r>
              <a:rPr lang="en-US" sz="2800" dirty="0" err="1"/>
              <a:t>cao</a:t>
            </a:r>
            <a:r>
              <a:rPr lang="en-US" sz="2800" dirty="0"/>
              <a:t> </a:t>
            </a:r>
            <a:r>
              <a:rPr lang="en-US" sz="2800" dirty="0" err="1"/>
              <a:t>tuổi</a:t>
            </a:r>
            <a:endParaRPr lang="en-US" sz="2800" dirty="0"/>
          </a:p>
        </p:txBody>
      </p:sp>
      <p:sp>
        <p:nvSpPr>
          <p:cNvPr id="4" name="Slide Number Placeholder 1">
            <a:extLst>
              <a:ext uri="{FF2B5EF4-FFF2-40B4-BE49-F238E27FC236}">
                <a16:creationId xmlns:a16="http://schemas.microsoft.com/office/drawing/2014/main" id="{7EAAFF18-0430-502E-B400-B775FD95A632}"/>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7003-0F13-36C9-444C-2B32E5513780}"/>
              </a:ext>
            </a:extLst>
          </p:cNvPr>
          <p:cNvSpPr>
            <a:spLocks noGrp="1"/>
          </p:cNvSpPr>
          <p:nvPr>
            <p:ph type="title"/>
          </p:nvPr>
        </p:nvSpPr>
        <p:spPr>
          <a:xfrm>
            <a:off x="609600" y="28082"/>
            <a:ext cx="10972800" cy="1252078"/>
          </a:xfrm>
        </p:spPr>
        <p:txBody>
          <a:bodyPr/>
          <a:lstStyle/>
          <a:p>
            <a:r>
              <a:rPr lang="vi-VN" sz="3200" b="1" dirty="0"/>
              <a:t>Hạ ĐH là yếu tố chính </a:t>
            </a:r>
            <a:r>
              <a:rPr lang="vi-VN" sz="3200" dirty="0"/>
              <a:t>cần đơn giản hóa điều trị và giảm cường độ/giảm số thuốc ở người lớn tuổi ĐTĐ2</a:t>
            </a:r>
            <a:endParaRPr lang="en-VN" sz="3200" dirty="0"/>
          </a:p>
        </p:txBody>
      </p:sp>
      <p:graphicFrame>
        <p:nvGraphicFramePr>
          <p:cNvPr id="4" name="Table 4">
            <a:extLst>
              <a:ext uri="{FF2B5EF4-FFF2-40B4-BE49-F238E27FC236}">
                <a16:creationId xmlns:a16="http://schemas.microsoft.com/office/drawing/2014/main" id="{9C39F7F6-4B20-22DB-1A22-99712C3CAC06}"/>
              </a:ext>
            </a:extLst>
          </p:cNvPr>
          <p:cNvGraphicFramePr>
            <a:graphicFrameLocks noGrp="1"/>
          </p:cNvGraphicFramePr>
          <p:nvPr>
            <p:ph idx="1"/>
            <p:extLst>
              <p:ext uri="{D42A27DB-BD31-4B8C-83A1-F6EECF244321}">
                <p14:modId xmlns:p14="http://schemas.microsoft.com/office/powerpoint/2010/main" val="2716682683"/>
              </p:ext>
            </p:extLst>
          </p:nvPr>
        </p:nvGraphicFramePr>
        <p:xfrm>
          <a:off x="204952" y="1615965"/>
          <a:ext cx="11682247" cy="4846320"/>
        </p:xfrm>
        <a:graphic>
          <a:graphicData uri="http://schemas.openxmlformats.org/drawingml/2006/table">
            <a:tbl>
              <a:tblPr firstRow="1" bandRow="1">
                <a:tableStyleId>{5C22544A-7EE6-4342-B048-85BDC9FD1C3A}</a:tableStyleId>
              </a:tblPr>
              <a:tblGrid>
                <a:gridCol w="1891862">
                  <a:extLst>
                    <a:ext uri="{9D8B030D-6E8A-4147-A177-3AD203B41FA5}">
                      <a16:colId xmlns:a16="http://schemas.microsoft.com/office/drawing/2014/main" val="1963970673"/>
                    </a:ext>
                  </a:extLst>
                </a:gridCol>
                <a:gridCol w="2469281">
                  <a:extLst>
                    <a:ext uri="{9D8B030D-6E8A-4147-A177-3AD203B41FA5}">
                      <a16:colId xmlns:a16="http://schemas.microsoft.com/office/drawing/2014/main" val="40671580"/>
                    </a:ext>
                  </a:extLst>
                </a:gridCol>
                <a:gridCol w="2440368">
                  <a:extLst>
                    <a:ext uri="{9D8B030D-6E8A-4147-A177-3AD203B41FA5}">
                      <a16:colId xmlns:a16="http://schemas.microsoft.com/office/drawing/2014/main" val="99021488"/>
                    </a:ext>
                  </a:extLst>
                </a:gridCol>
                <a:gridCol w="2440368">
                  <a:extLst>
                    <a:ext uri="{9D8B030D-6E8A-4147-A177-3AD203B41FA5}">
                      <a16:colId xmlns:a16="http://schemas.microsoft.com/office/drawing/2014/main" val="1415487463"/>
                    </a:ext>
                  </a:extLst>
                </a:gridCol>
                <a:gridCol w="2440368">
                  <a:extLst>
                    <a:ext uri="{9D8B030D-6E8A-4147-A177-3AD203B41FA5}">
                      <a16:colId xmlns:a16="http://schemas.microsoft.com/office/drawing/2014/main" val="1559915104"/>
                    </a:ext>
                  </a:extLst>
                </a:gridCol>
              </a:tblGrid>
              <a:tr h="370840">
                <a:tc>
                  <a:txBody>
                    <a:bodyPr/>
                    <a:lstStyle/>
                    <a:p>
                      <a:r>
                        <a:rPr lang="vi-VN" sz="1800" b="0" i="0" u="none" strike="noStrike" kern="1200" dirty="0">
                          <a:solidFill>
                            <a:schemeClr val="tx1"/>
                          </a:solidFill>
                          <a:effectLst/>
                          <a:latin typeface="+mn-lt"/>
                          <a:ea typeface="+mn-ea"/>
                          <a:cs typeface="+mn-cs"/>
                        </a:rPr>
                        <a:t>Đặc điểm và tình trạng sức khỏe của người mắc đái tháo đường</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Mục tiêu đường huyết hợp lý</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Cơ sở lý luận/cân nhắc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đơn giản hóa kế hoạch dùng thuốc?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giảm cường độ điều trị?</a:t>
                      </a:r>
                      <a:endParaRPr lang="en-VN" dirty="0">
                        <a:solidFill>
                          <a:schemeClr val="tx1"/>
                        </a:solidFill>
                      </a:endParaRPr>
                    </a:p>
                  </a:txBody>
                  <a:tcPr/>
                </a:tc>
                <a:extLst>
                  <a:ext uri="{0D108BD9-81ED-4DB2-BD59-A6C34878D82A}">
                    <a16:rowId xmlns:a16="http://schemas.microsoft.com/office/drawing/2014/main" val="1828299394"/>
                  </a:ext>
                </a:extLst>
              </a:tr>
              <a:tr h="370840">
                <a:tc>
                  <a:txBody>
                    <a:bodyPr/>
                    <a:lstStyle/>
                    <a:p>
                      <a:r>
                        <a:rPr lang="en-US" sz="1800" b="1" i="0" u="none" strike="noStrike" kern="1200" dirty="0" err="1">
                          <a:solidFill>
                            <a:schemeClr val="dk1"/>
                          </a:solidFill>
                          <a:effectLst/>
                          <a:latin typeface="+mn-lt"/>
                          <a:ea typeface="+mn-ea"/>
                          <a:cs typeface="+mn-cs"/>
                        </a:rPr>
                        <a:t>Bệnh</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lý</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phức</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tạp</a:t>
                      </a:r>
                      <a:r>
                        <a:rPr lang="en-US" sz="1800" b="1" i="0" u="none" strike="noStrike" kern="1200" dirty="0">
                          <a:solidFill>
                            <a:schemeClr val="dk1"/>
                          </a:solidFill>
                          <a:effectLst/>
                          <a:latin typeface="+mn-lt"/>
                          <a:ea typeface="+mn-ea"/>
                          <a:cs typeface="+mn-cs"/>
                        </a:rPr>
                        <a:t>/</a:t>
                      </a:r>
                      <a:r>
                        <a:rPr lang="en-US" sz="1800" b="1" i="0" u="none" strike="noStrike" kern="1200" dirty="0" err="1">
                          <a:solidFill>
                            <a:schemeClr val="dk1"/>
                          </a:solidFill>
                          <a:effectLst/>
                          <a:latin typeface="+mn-lt"/>
                          <a:ea typeface="+mn-ea"/>
                          <a:cs typeface="+mn-cs"/>
                        </a:rPr>
                        <a:t>trung</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gian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nhiều</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bệnh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mạn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tính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hoặc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suy</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giảm</a:t>
                      </a:r>
                      <a:r>
                        <a:rPr lang="en-US" sz="1800" b="0" i="0" u="none" strike="noStrike" kern="1200" dirty="0">
                          <a:solidFill>
                            <a:schemeClr val="dk1"/>
                          </a:solidFill>
                          <a:effectLst/>
                          <a:latin typeface="+mn-lt"/>
                          <a:ea typeface="+mn-ea"/>
                          <a:cs typeface="+mn-cs"/>
                        </a:rPr>
                        <a:t> ≥2 </a:t>
                      </a:r>
                      <a:r>
                        <a:rPr lang="en-US" sz="1800" b="0" i="0" u="none" strike="noStrike" kern="1200" dirty="0" err="1">
                          <a:solidFill>
                            <a:schemeClr val="dk1"/>
                          </a:solidFill>
                          <a:effectLst/>
                          <a:latin typeface="+mn-lt"/>
                          <a:ea typeface="+mn-ea"/>
                          <a:cs typeface="+mn-cs"/>
                        </a:rPr>
                        <a:t>hoạt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động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sinh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hoạt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hằng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ngày</a:t>
                      </a:r>
                      <a:r>
                        <a:rPr lang="en-US" sz="1800" b="0" i="0" u="none" strike="noStrike" kern="1200" dirty="0">
                          <a:solidFill>
                            <a:schemeClr val="dk1"/>
                          </a:solidFill>
                          <a:effectLst/>
                          <a:latin typeface="+mn-lt"/>
                          <a:ea typeface="+mn-ea"/>
                          <a:cs typeface="+mn-cs"/>
                        </a:rPr>
                        <a:t> (ADL) </a:t>
                      </a:r>
                      <a:r>
                        <a:rPr lang="en-US" sz="1800" b="0" i="0" u="none" strike="noStrike" kern="1200" dirty="0" err="1">
                          <a:solidFill>
                            <a:schemeClr val="dk1"/>
                          </a:solidFill>
                          <a:effectLst/>
                          <a:latin typeface="+mn-lt"/>
                          <a:ea typeface="+mn-ea"/>
                          <a:cs typeface="+mn-cs"/>
                        </a:rPr>
                        <a:t>hoặc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suy</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giảm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nhận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nhẹ</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đến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trung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bình</a:t>
                      </a:r>
                      <a:r>
                        <a:rPr lang="en-US" sz="1800" b="0" i="0" u="none" strike="noStrike" kern="1200" dirty="0">
                          <a:solidFill>
                            <a:schemeClr val="dk1"/>
                          </a:solidFill>
                          <a:effectLst/>
                          <a:latin typeface="+mn-lt"/>
                          <a:ea typeface="+mn-ea"/>
                          <a:cs typeface="+mn-cs"/>
                        </a:rPr>
                        <a:t>)</a:t>
                      </a:r>
                      <a:endParaRPr lang="en-VN" dirty="0"/>
                    </a:p>
                  </a:txBody>
                  <a:tcPr/>
                </a:tc>
                <a:tc>
                  <a:txBody>
                    <a:bodyPr/>
                    <a:lstStyle/>
                    <a:p>
                      <a:r>
                        <a:rPr lang="en-US" sz="1800" b="0" i="0" u="none" strike="noStrike" kern="1200" dirty="0">
                          <a:solidFill>
                            <a:schemeClr val="dk1"/>
                          </a:solidFill>
                          <a:effectLst/>
                          <a:latin typeface="+mn-lt"/>
                          <a:ea typeface="+mn-ea"/>
                          <a:cs typeface="+mn-cs"/>
                        </a:rPr>
                        <a:t>A1C &lt;8,0%</a:t>
                      </a:r>
                    </a:p>
                    <a:p>
                      <a:r>
                        <a:rPr lang="en-US" sz="1800" b="0" i="0" u="none" strike="noStrike" kern="1200" dirty="0">
                          <a:solidFill>
                            <a:schemeClr val="dk1"/>
                          </a:solidFill>
                          <a:effectLst/>
                          <a:latin typeface="+mn-lt"/>
                          <a:ea typeface="+mn-ea"/>
                          <a:cs typeface="+mn-cs"/>
                        </a:rPr>
                        <a:t> (&lt;64 mmol/mol)</a:t>
                      </a:r>
                      <a:endParaRPr lang="en-VN" dirty="0"/>
                    </a:p>
                  </a:txBody>
                  <a:tcPr/>
                </a:tc>
                <a:tc>
                  <a:txBody>
                    <a:bodyPr/>
                    <a:lstStyle/>
                    <a:p>
                      <a:pPr marL="0" indent="0">
                        <a:buFontTx/>
                        <a:buNone/>
                      </a:pPr>
                      <a:r>
                        <a:rPr lang="vi-VN" sz="1800" b="0" i="0" u="none" strike="noStrike" kern="1200" dirty="0">
                          <a:solidFill>
                            <a:schemeClr val="dk1"/>
                          </a:solidFill>
                          <a:effectLst/>
                          <a:latin typeface="+mn-lt"/>
                          <a:ea typeface="+mn-ea"/>
                          <a:cs typeface="+mn-cs"/>
                        </a:rPr>
                        <a:t>- Bệnh đi kèm có thể ảnh hưởng đến khả năng tự chăm sóc và tự ngừa hạ đường huyết.</a:t>
                      </a:r>
                      <a:endParaRPr lang="en-VN" dirty="0"/>
                    </a:p>
                  </a:txBody>
                  <a:tcPr/>
                </a:tc>
                <a:tc>
                  <a:txBody>
                    <a:bodyPr/>
                    <a:lstStyle/>
                    <a:p>
                      <a:r>
                        <a:rPr lang="vi-VN" sz="1800" b="0" i="0" u="none" strike="noStrike" kern="1200" dirty="0">
                          <a:solidFill>
                            <a:schemeClr val="dk1"/>
                          </a:solidFill>
                          <a:effectLst/>
                          <a:latin typeface="+mn-lt"/>
                          <a:ea typeface="+mn-ea"/>
                          <a:cs typeface="+mn-cs"/>
                        </a:rPr>
                        <a:t>- </a:t>
                      </a:r>
                      <a:r>
                        <a:rPr lang="vi-VN" sz="1800" b="0" i="0" u="none" strike="noStrike" kern="1200" dirty="0">
                          <a:solidFill>
                            <a:schemeClr val="dk1"/>
                          </a:solidFill>
                          <a:effectLst/>
                          <a:highlight>
                            <a:srgbClr val="FFFF00"/>
                          </a:highlight>
                          <a:latin typeface="+mn-lt"/>
                          <a:ea typeface="+mn-ea"/>
                          <a:cs typeface="+mn-cs"/>
                        </a:rPr>
                        <a:t>Hạ đường huyết nghiêm trọng hoặc tái diễn khi điều trị bằng insulin, với bất kể HbA1C. </a:t>
                      </a:r>
                      <a:br>
                        <a:rPr lang="vi-VN" dirty="0"/>
                      </a:br>
                      <a:r>
                        <a:rPr lang="vi-VN" sz="1800" b="0" i="0" u="none" strike="noStrike" kern="1200" dirty="0">
                          <a:solidFill>
                            <a:schemeClr val="dk1"/>
                          </a:solidFill>
                          <a:effectLst/>
                          <a:latin typeface="+mn-lt"/>
                          <a:ea typeface="+mn-ea"/>
                          <a:cs typeface="+mn-cs"/>
                        </a:rPr>
                        <a:t>- Không thể dùng phác đồ insulin phức tạp. </a:t>
                      </a:r>
                      <a:br>
                        <a:rPr lang="vi-VN" dirty="0"/>
                      </a:br>
                      <a:r>
                        <a:rPr lang="vi-VN" sz="1800" b="0" i="0" u="none" strike="noStrike" kern="1200" dirty="0">
                          <a:solidFill>
                            <a:schemeClr val="dk1"/>
                          </a:solidFill>
                          <a:effectLst/>
                          <a:latin typeface="+mn-lt"/>
                          <a:ea typeface="+mn-ea"/>
                          <a:cs typeface="+mn-cs"/>
                        </a:rPr>
                        <a:t>- Thay đổi đáng kể về hoàn cảnh xã hội (mất người chăm sóc, thay đổi nơi ở, v.v.).</a:t>
                      </a:r>
                      <a:endParaRPr lang="en-VN" dirty="0"/>
                    </a:p>
                  </a:txBody>
                  <a:tcPr/>
                </a:tc>
                <a:tc>
                  <a:txBody>
                    <a:bodyPr/>
                    <a:lstStyle/>
                    <a:p>
                      <a:r>
                        <a:rPr lang="vi-VN" sz="1800" b="0" i="0" u="none" strike="noStrike" kern="1200" dirty="0">
                          <a:solidFill>
                            <a:schemeClr val="dk1"/>
                          </a:solidFill>
                          <a:effectLst/>
                          <a:latin typeface="+mn-lt"/>
                          <a:ea typeface="+mn-ea"/>
                          <a:cs typeface="+mn-cs"/>
                        </a:rPr>
                        <a:t>- </a:t>
                      </a:r>
                      <a:r>
                        <a:rPr lang="vi-VN" sz="1800" b="0" i="0" u="none" strike="noStrike" kern="1200" dirty="0">
                          <a:solidFill>
                            <a:schemeClr val="dk1"/>
                          </a:solidFill>
                          <a:effectLst/>
                          <a:highlight>
                            <a:srgbClr val="FFFF00"/>
                          </a:highlight>
                          <a:latin typeface="+mn-lt"/>
                          <a:ea typeface="+mn-ea"/>
                          <a:cs typeface="+mn-cs"/>
                        </a:rPr>
                        <a:t>Hạ đường huyết nghiêm trọng hoặc tái diễn khi dùng insulin, sulfonylureas hoặc meglitinides, với bất kể HbA1C. </a:t>
                      </a:r>
                      <a:br>
                        <a:rPr lang="vi-VN" dirty="0">
                          <a:highlight>
                            <a:srgbClr val="FFFF00"/>
                          </a:highlight>
                        </a:rPr>
                      </a:br>
                      <a:r>
                        <a:rPr lang="vi-VN" sz="1800" b="0" i="0" u="none" strike="noStrike" kern="1200" dirty="0">
                          <a:solidFill>
                            <a:schemeClr val="dk1"/>
                          </a:solidFill>
                          <a:effectLst/>
                          <a:latin typeface="+mn-lt"/>
                          <a:ea typeface="+mn-ea"/>
                          <a:cs typeface="+mn-cs"/>
                        </a:rPr>
                        <a:t>- Đường huyết dao động nhiều.</a:t>
                      </a:r>
                      <a:br>
                        <a:rPr lang="vi-VN" dirty="0"/>
                      </a:br>
                      <a:r>
                        <a:rPr lang="vi-VN" sz="1800" b="0" i="0" u="none" strike="noStrike" kern="1200" dirty="0">
                          <a:solidFill>
                            <a:schemeClr val="dk1"/>
                          </a:solidFill>
                          <a:effectLst/>
                          <a:latin typeface="+mn-lt"/>
                          <a:ea typeface="+mn-ea"/>
                          <a:cs typeface="+mn-cs"/>
                        </a:rPr>
                        <a:t>- Đa thuốc (polypharmacy).</a:t>
                      </a:r>
                      <a:endParaRPr lang="en-VN" dirty="0"/>
                    </a:p>
                  </a:txBody>
                  <a:tcPr/>
                </a:tc>
                <a:extLst>
                  <a:ext uri="{0D108BD9-81ED-4DB2-BD59-A6C34878D82A}">
                    <a16:rowId xmlns:a16="http://schemas.microsoft.com/office/drawing/2014/main" val="2498080418"/>
                  </a:ext>
                </a:extLst>
              </a:tr>
            </a:tbl>
          </a:graphicData>
        </a:graphic>
      </p:graphicFrame>
      <p:sp>
        <p:nvSpPr>
          <p:cNvPr id="3" name="TextBox 2">
            <a:extLst>
              <a:ext uri="{FF2B5EF4-FFF2-40B4-BE49-F238E27FC236}">
                <a16:creationId xmlns:a16="http://schemas.microsoft.com/office/drawing/2014/main" id="{E473BA0D-806D-8F1F-8C07-F85DE9DFFD93}"/>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10572576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7003-0F13-36C9-444C-2B32E5513780}"/>
              </a:ext>
            </a:extLst>
          </p:cNvPr>
          <p:cNvSpPr>
            <a:spLocks noGrp="1"/>
          </p:cNvSpPr>
          <p:nvPr>
            <p:ph type="title"/>
          </p:nvPr>
        </p:nvSpPr>
        <p:spPr>
          <a:xfrm>
            <a:off x="609600" y="274638"/>
            <a:ext cx="10972800" cy="741680"/>
          </a:xfrm>
        </p:spPr>
        <p:txBody>
          <a:bodyPr/>
          <a:lstStyle/>
          <a:p>
            <a:r>
              <a:rPr lang="vi-VN" sz="3200" b="1" dirty="0"/>
              <a:t>Hạ ĐH là yếu tố chính </a:t>
            </a:r>
            <a:r>
              <a:rPr lang="vi-VN" sz="3200" dirty="0"/>
              <a:t>cần đơn giản hóa điều trị và giảm cường độ/giảm số thuốc ở người lớn tuổi ĐTĐ2</a:t>
            </a:r>
            <a:endParaRPr lang="en-VN" sz="3200" dirty="0"/>
          </a:p>
        </p:txBody>
      </p:sp>
      <p:graphicFrame>
        <p:nvGraphicFramePr>
          <p:cNvPr id="4" name="Table 4">
            <a:extLst>
              <a:ext uri="{FF2B5EF4-FFF2-40B4-BE49-F238E27FC236}">
                <a16:creationId xmlns:a16="http://schemas.microsoft.com/office/drawing/2014/main" id="{9C39F7F6-4B20-22DB-1A22-99712C3CAC06}"/>
              </a:ext>
            </a:extLst>
          </p:cNvPr>
          <p:cNvGraphicFramePr>
            <a:graphicFrameLocks noGrp="1"/>
          </p:cNvGraphicFramePr>
          <p:nvPr>
            <p:ph idx="1"/>
            <p:extLst>
              <p:ext uri="{D42A27DB-BD31-4B8C-83A1-F6EECF244321}">
                <p14:modId xmlns:p14="http://schemas.microsoft.com/office/powerpoint/2010/main" val="2241149891"/>
              </p:ext>
            </p:extLst>
          </p:nvPr>
        </p:nvGraphicFramePr>
        <p:xfrm>
          <a:off x="304800" y="1615965"/>
          <a:ext cx="11582399" cy="5120640"/>
        </p:xfrm>
        <a:graphic>
          <a:graphicData uri="http://schemas.openxmlformats.org/drawingml/2006/table">
            <a:tbl>
              <a:tblPr firstRow="1" bandRow="1">
                <a:tableStyleId>{5C22544A-7EE6-4342-B048-85BDC9FD1C3A}</a:tableStyleId>
              </a:tblPr>
              <a:tblGrid>
                <a:gridCol w="1820927">
                  <a:extLst>
                    <a:ext uri="{9D8B030D-6E8A-4147-A177-3AD203B41FA5}">
                      <a16:colId xmlns:a16="http://schemas.microsoft.com/office/drawing/2014/main" val="1963970673"/>
                    </a:ext>
                  </a:extLst>
                </a:gridCol>
                <a:gridCol w="2440368">
                  <a:extLst>
                    <a:ext uri="{9D8B030D-6E8A-4147-A177-3AD203B41FA5}">
                      <a16:colId xmlns:a16="http://schemas.microsoft.com/office/drawing/2014/main" val="40671580"/>
                    </a:ext>
                  </a:extLst>
                </a:gridCol>
                <a:gridCol w="2440368">
                  <a:extLst>
                    <a:ext uri="{9D8B030D-6E8A-4147-A177-3AD203B41FA5}">
                      <a16:colId xmlns:a16="http://schemas.microsoft.com/office/drawing/2014/main" val="99021488"/>
                    </a:ext>
                  </a:extLst>
                </a:gridCol>
                <a:gridCol w="2440368">
                  <a:extLst>
                    <a:ext uri="{9D8B030D-6E8A-4147-A177-3AD203B41FA5}">
                      <a16:colId xmlns:a16="http://schemas.microsoft.com/office/drawing/2014/main" val="1415487463"/>
                    </a:ext>
                  </a:extLst>
                </a:gridCol>
                <a:gridCol w="2440368">
                  <a:extLst>
                    <a:ext uri="{9D8B030D-6E8A-4147-A177-3AD203B41FA5}">
                      <a16:colId xmlns:a16="http://schemas.microsoft.com/office/drawing/2014/main" val="1559915104"/>
                    </a:ext>
                  </a:extLst>
                </a:gridCol>
              </a:tblGrid>
              <a:tr h="370840">
                <a:tc>
                  <a:txBody>
                    <a:bodyPr/>
                    <a:lstStyle/>
                    <a:p>
                      <a:r>
                        <a:rPr lang="vi-VN" sz="1800" b="0" i="0" u="none" strike="noStrike" kern="1200" dirty="0">
                          <a:solidFill>
                            <a:schemeClr val="tx1"/>
                          </a:solidFill>
                          <a:effectLst/>
                          <a:latin typeface="+mn-lt"/>
                          <a:ea typeface="+mn-ea"/>
                          <a:cs typeface="+mn-cs"/>
                        </a:rPr>
                        <a:t>Đặc điểm và tình trạng sức khỏe của người mắc đái tháo đường</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Mục tiêu đường huyết hợp lý</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Cơ sở lý luận/cân nhắc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đơn giản hóa kế hoạch dùng thuốc?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giảm cường độ điều trị?</a:t>
                      </a:r>
                      <a:endParaRPr lang="en-VN" dirty="0">
                        <a:solidFill>
                          <a:schemeClr val="tx1"/>
                        </a:solidFill>
                      </a:endParaRPr>
                    </a:p>
                  </a:txBody>
                  <a:tcPr/>
                </a:tc>
                <a:extLst>
                  <a:ext uri="{0D108BD9-81ED-4DB2-BD59-A6C34878D82A}">
                    <a16:rowId xmlns:a16="http://schemas.microsoft.com/office/drawing/2014/main" val="1828299394"/>
                  </a:ext>
                </a:extLst>
              </a:tr>
              <a:tr h="370840">
                <a:tc>
                  <a:txBody>
                    <a:bodyPr/>
                    <a:lstStyle/>
                    <a:p>
                      <a:r>
                        <a:rPr lang="vi-VN" sz="1800" b="0" i="0" u="none" strike="noStrike" kern="1200" dirty="0">
                          <a:solidFill>
                            <a:schemeClr val="dk1"/>
                          </a:solidFill>
                          <a:effectLst/>
                          <a:latin typeface="+mn-lt"/>
                          <a:ea typeface="+mn-ea"/>
                          <a:cs typeface="+mn-cs"/>
                        </a:rPr>
                        <a:t>Người sống trong cộng đồng, được chăm sóc ngắn hạn tại cơ sở điều dưỡng có kỹ năng</a:t>
                      </a:r>
                      <a:endParaRPr lang="en-VN" dirty="0"/>
                    </a:p>
                  </a:txBody>
                  <a:tcPr/>
                </a:tc>
                <a:tc>
                  <a:txBody>
                    <a:bodyPr/>
                    <a:lstStyle/>
                    <a:p>
                      <a:r>
                        <a:rPr lang="vi-VN" sz="1800" b="0" i="0" u="none" strike="noStrike" kern="1200" dirty="0">
                          <a:solidFill>
                            <a:schemeClr val="dk1"/>
                          </a:solidFill>
                          <a:effectLst/>
                          <a:latin typeface="+mn-lt"/>
                          <a:ea typeface="+mn-ea"/>
                          <a:cs typeface="+mn-cs"/>
                        </a:rPr>
                        <a:t>Tránh dựa vào HbA1C, mục tiêu đường huyết 100–200 mg/dL (5,6–11,1 mmol/L)</a:t>
                      </a:r>
                      <a:endParaRPr lang="en-VN" dirty="0"/>
                    </a:p>
                  </a:txBody>
                  <a:tcPr/>
                </a:tc>
                <a:tc>
                  <a:txBody>
                    <a:bodyPr/>
                    <a:lstStyle/>
                    <a:p>
                      <a:pPr marL="285750" indent="-285750">
                        <a:buFontTx/>
                        <a:buChar char="-"/>
                      </a:pPr>
                      <a:r>
                        <a:rPr lang="vi-VN" sz="1800" b="0" i="0" u="none" strike="noStrike" kern="1200" dirty="0">
                          <a:solidFill>
                            <a:schemeClr val="dk1"/>
                          </a:solidFill>
                          <a:effectLst/>
                          <a:latin typeface="+mn-lt"/>
                          <a:ea typeface="+mn-ea"/>
                          <a:cs typeface="+mn-cs"/>
                        </a:rPr>
                        <a:t>Kiểm soát đường huyết quan trọng cho phục hồi, lành vết thương, bù nước và phòng tránh nhiễm trùng. </a:t>
                      </a:r>
                      <a:br>
                        <a:rPr lang="vi-VN" dirty="0"/>
                      </a:br>
                      <a:r>
                        <a:rPr lang="vi-VN" sz="1800" b="0" i="0" u="none" strike="noStrike" kern="1200" dirty="0">
                          <a:solidFill>
                            <a:schemeClr val="dk1"/>
                          </a:solidFill>
                          <a:effectLst/>
                          <a:latin typeface="+mn-lt"/>
                          <a:ea typeface="+mn-ea"/>
                          <a:cs typeface="+mn-cs"/>
                        </a:rPr>
                        <a:t>- Phục hồi sau bệnh cấp tính có thể làm suy giảm nhận thức. </a:t>
                      </a:r>
                    </a:p>
                    <a:p>
                      <a:pPr marL="285750" indent="-285750">
                        <a:buFontTx/>
                        <a:buChar char="-"/>
                      </a:pPr>
                      <a:r>
                        <a:rPr lang="en-US" sz="1800" b="0" i="0" u="none" strike="noStrike" kern="1200" dirty="0" err="1">
                          <a:solidFill>
                            <a:schemeClr val="dk1"/>
                          </a:solidFill>
                          <a:effectLst/>
                          <a:latin typeface="+mn-lt"/>
                          <a:ea typeface="+mn-ea"/>
                          <a:cs typeface="+mn-cs"/>
                        </a:rPr>
                        <a:t>Có</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thể</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cần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thêm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hỗ</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trợ</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khi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chuyển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về</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nhà</a:t>
                      </a:r>
                      <a:r>
                        <a:rPr lang="en-US" sz="1800" b="0" i="0" u="none" strike="noStrike" kern="1200" dirty="0">
                          <a:solidFill>
                            <a:schemeClr val="dk1"/>
                          </a:solidFill>
                          <a:effectLst/>
                          <a:latin typeface="+mn-lt"/>
                          <a:ea typeface="+mn-ea"/>
                          <a:cs typeface="+mn-cs"/>
                        </a:rPr>
                        <a:t>.</a:t>
                      </a:r>
                      <a:endParaRPr lang="en-VN" dirty="0"/>
                    </a:p>
                  </a:txBody>
                  <a:tcPr/>
                </a:tc>
                <a:tc>
                  <a:txBody>
                    <a:bodyPr/>
                    <a:lstStyle/>
                    <a:p>
                      <a:r>
                        <a:rPr lang="vi-VN" sz="1800" b="0" i="0" u="none" strike="noStrike" kern="1200" dirty="0">
                          <a:solidFill>
                            <a:schemeClr val="dk1"/>
                          </a:solidFill>
                          <a:effectLst/>
                          <a:latin typeface="+mn-lt"/>
                          <a:ea typeface="+mn-ea"/>
                          <a:cs typeface="+mn-cs"/>
                        </a:rPr>
                        <a:t>- nếu trong quá trình nằm viện  phác đồ điều trị trở nên phức tạp hơn</a:t>
                      </a:r>
                      <a:r>
                        <a:rPr lang="vi-VN" sz="1800" b="0" i="0" u="none" strike="noStrike" kern="1200" dirty="0">
                          <a:solidFill>
                            <a:schemeClr val="dk1"/>
                          </a:solidFill>
                          <a:effectLst/>
                          <a:latin typeface="+mn-lt"/>
                          <a:ea typeface="+mn-ea"/>
                          <a:cs typeface="+mn-cs"/>
                          <a:sym typeface="Wingdings" pitchFamily="2" charset="2"/>
                        </a:rPr>
                        <a:t> </a:t>
                      </a:r>
                      <a:r>
                        <a:rPr lang="vi-VN" sz="1800" b="0" i="0" u="none" strike="noStrike" kern="1200" dirty="0">
                          <a:solidFill>
                            <a:schemeClr val="dk1"/>
                          </a:solidFill>
                          <a:effectLst/>
                          <a:latin typeface="+mn-lt"/>
                          <a:ea typeface="+mn-ea"/>
                          <a:cs typeface="+mn-cs"/>
                        </a:rPr>
                        <a:t>Xem xét dùng lại phương pháp điều trị trước nhập viện</a:t>
                      </a:r>
                      <a:endParaRPr lang="en-VN" dirty="0"/>
                    </a:p>
                  </a:txBody>
                  <a:tcPr/>
                </a:tc>
                <a:tc>
                  <a:txBody>
                    <a:bodyPr/>
                    <a:lstStyle/>
                    <a:p>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Sút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cân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ăn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suy</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giảm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nhận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tạm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thời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và</a:t>
                      </a:r>
                      <a:r>
                        <a:rPr lang="en-US" sz="1800" b="0" i="0" u="none" strike="noStrike" kern="1200" dirty="0">
                          <a:solidFill>
                            <a:schemeClr val="dk1"/>
                          </a:solidFill>
                          <a:effectLst/>
                          <a:latin typeface="+mn-lt"/>
                          <a:ea typeface="+mn-ea"/>
                          <a:cs typeface="+mn-cs"/>
                        </a:rPr>
                        <a:t>/</a:t>
                      </a:r>
                      <a:r>
                        <a:rPr lang="en-US" sz="1800" b="0" i="0" u="none" strike="noStrike" kern="1200" dirty="0" err="1">
                          <a:solidFill>
                            <a:schemeClr val="dk1"/>
                          </a:solidFill>
                          <a:effectLst/>
                          <a:latin typeface="+mn-lt"/>
                          <a:ea typeface="+mn-ea"/>
                          <a:cs typeface="+mn-cs"/>
                        </a:rPr>
                        <a:t>hoặc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mất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năng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thể</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chất</a:t>
                      </a:r>
                      <a:r>
                        <a:rPr lang="en-US" sz="1800" b="0" i="0" u="none" strike="noStrike" kern="1200" dirty="0">
                          <a:solidFill>
                            <a:schemeClr val="dk1"/>
                          </a:solidFill>
                          <a:effectLst/>
                          <a:latin typeface="+mn-lt"/>
                          <a:ea typeface="+mn-ea"/>
                          <a:cs typeface="+mn-cs"/>
                        </a:rPr>
                        <a:t>.</a:t>
                      </a:r>
                      <a:endParaRPr lang="en-VN" dirty="0"/>
                    </a:p>
                  </a:txBody>
                  <a:tcPr/>
                </a:tc>
                <a:extLst>
                  <a:ext uri="{0D108BD9-81ED-4DB2-BD59-A6C34878D82A}">
                    <a16:rowId xmlns:a16="http://schemas.microsoft.com/office/drawing/2014/main" val="2498080418"/>
                  </a:ext>
                </a:extLst>
              </a:tr>
            </a:tbl>
          </a:graphicData>
        </a:graphic>
      </p:graphicFrame>
      <p:sp>
        <p:nvSpPr>
          <p:cNvPr id="3" name="TextBox 2">
            <a:extLst>
              <a:ext uri="{FF2B5EF4-FFF2-40B4-BE49-F238E27FC236}">
                <a16:creationId xmlns:a16="http://schemas.microsoft.com/office/drawing/2014/main" id="{8C98685A-5368-7FAD-4DB5-30A7EC11525E}"/>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1775994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7003-0F13-36C9-444C-2B32E5513780}"/>
              </a:ext>
            </a:extLst>
          </p:cNvPr>
          <p:cNvSpPr>
            <a:spLocks noGrp="1"/>
          </p:cNvSpPr>
          <p:nvPr>
            <p:ph type="title"/>
          </p:nvPr>
        </p:nvSpPr>
        <p:spPr>
          <a:xfrm>
            <a:off x="609600" y="274638"/>
            <a:ext cx="10972800" cy="741680"/>
          </a:xfrm>
        </p:spPr>
        <p:txBody>
          <a:bodyPr/>
          <a:lstStyle/>
          <a:p>
            <a:r>
              <a:rPr lang="vi-VN" sz="3200" b="1" dirty="0"/>
              <a:t>Hạ ĐH là yếu tố chính </a:t>
            </a:r>
            <a:r>
              <a:rPr lang="vi-VN" sz="3200" dirty="0"/>
              <a:t>cần đơn giản hóa điều trị và giảm cường độ/giảm số thuốc ở người lớn tuổi ĐTĐ2</a:t>
            </a:r>
            <a:endParaRPr lang="en-VN" sz="3200" dirty="0"/>
          </a:p>
        </p:txBody>
      </p:sp>
      <p:graphicFrame>
        <p:nvGraphicFramePr>
          <p:cNvPr id="4" name="Table 4">
            <a:extLst>
              <a:ext uri="{FF2B5EF4-FFF2-40B4-BE49-F238E27FC236}">
                <a16:creationId xmlns:a16="http://schemas.microsoft.com/office/drawing/2014/main" id="{9C39F7F6-4B20-22DB-1A22-99712C3CAC06}"/>
              </a:ext>
            </a:extLst>
          </p:cNvPr>
          <p:cNvGraphicFramePr>
            <a:graphicFrameLocks noGrp="1"/>
          </p:cNvGraphicFramePr>
          <p:nvPr>
            <p:ph idx="1"/>
            <p:extLst>
              <p:ext uri="{D42A27DB-BD31-4B8C-83A1-F6EECF244321}">
                <p14:modId xmlns:p14="http://schemas.microsoft.com/office/powerpoint/2010/main" val="3165501239"/>
              </p:ext>
            </p:extLst>
          </p:nvPr>
        </p:nvGraphicFramePr>
        <p:xfrm>
          <a:off x="140677" y="1157959"/>
          <a:ext cx="11582399" cy="5394960"/>
        </p:xfrm>
        <a:graphic>
          <a:graphicData uri="http://schemas.openxmlformats.org/drawingml/2006/table">
            <a:tbl>
              <a:tblPr firstRow="1" bandRow="1">
                <a:tableStyleId>{5C22544A-7EE6-4342-B048-85BDC9FD1C3A}</a:tableStyleId>
              </a:tblPr>
              <a:tblGrid>
                <a:gridCol w="1820927">
                  <a:extLst>
                    <a:ext uri="{9D8B030D-6E8A-4147-A177-3AD203B41FA5}">
                      <a16:colId xmlns:a16="http://schemas.microsoft.com/office/drawing/2014/main" val="1963970673"/>
                    </a:ext>
                  </a:extLst>
                </a:gridCol>
                <a:gridCol w="2440368">
                  <a:extLst>
                    <a:ext uri="{9D8B030D-6E8A-4147-A177-3AD203B41FA5}">
                      <a16:colId xmlns:a16="http://schemas.microsoft.com/office/drawing/2014/main" val="40671580"/>
                    </a:ext>
                  </a:extLst>
                </a:gridCol>
                <a:gridCol w="2440368">
                  <a:extLst>
                    <a:ext uri="{9D8B030D-6E8A-4147-A177-3AD203B41FA5}">
                      <a16:colId xmlns:a16="http://schemas.microsoft.com/office/drawing/2014/main" val="99021488"/>
                    </a:ext>
                  </a:extLst>
                </a:gridCol>
                <a:gridCol w="2440368">
                  <a:extLst>
                    <a:ext uri="{9D8B030D-6E8A-4147-A177-3AD203B41FA5}">
                      <a16:colId xmlns:a16="http://schemas.microsoft.com/office/drawing/2014/main" val="1415487463"/>
                    </a:ext>
                  </a:extLst>
                </a:gridCol>
                <a:gridCol w="2440368">
                  <a:extLst>
                    <a:ext uri="{9D8B030D-6E8A-4147-A177-3AD203B41FA5}">
                      <a16:colId xmlns:a16="http://schemas.microsoft.com/office/drawing/2014/main" val="1559915104"/>
                    </a:ext>
                  </a:extLst>
                </a:gridCol>
              </a:tblGrid>
              <a:tr h="370840">
                <a:tc>
                  <a:txBody>
                    <a:bodyPr/>
                    <a:lstStyle/>
                    <a:p>
                      <a:r>
                        <a:rPr lang="vi-VN" sz="1800" b="0" i="0" u="none" strike="noStrike" kern="1200" dirty="0">
                          <a:solidFill>
                            <a:schemeClr val="tx1"/>
                          </a:solidFill>
                          <a:effectLst/>
                          <a:latin typeface="+mn-lt"/>
                          <a:ea typeface="+mn-ea"/>
                          <a:cs typeface="+mn-cs"/>
                        </a:rPr>
                        <a:t>Đặc điểm và tình trạng sức khỏe của người mắc đái tháo đường</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Mục tiêu đường huyết hợp lý</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Cơ sở lý luận/cân nhắc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đơn giản hóa kế hoạch dùng thuốc?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giảm cường độ điều trị?</a:t>
                      </a:r>
                      <a:endParaRPr lang="en-VN" dirty="0">
                        <a:solidFill>
                          <a:schemeClr val="tx1"/>
                        </a:solidFill>
                      </a:endParaRPr>
                    </a:p>
                  </a:txBody>
                  <a:tcPr/>
                </a:tc>
                <a:extLst>
                  <a:ext uri="{0D108BD9-81ED-4DB2-BD59-A6C34878D82A}">
                    <a16:rowId xmlns:a16="http://schemas.microsoft.com/office/drawing/2014/main" val="1828299394"/>
                  </a:ext>
                </a:extLst>
              </a:tr>
              <a:tr h="370840">
                <a:tc>
                  <a:txBody>
                    <a:bodyPr/>
                    <a:lstStyle/>
                    <a:p>
                      <a:r>
                        <a:rPr lang="en-US" sz="1800" b="1" i="0" u="none" strike="noStrike" kern="1200" dirty="0" err="1">
                          <a:solidFill>
                            <a:schemeClr val="dk1"/>
                          </a:solidFill>
                          <a:effectLst/>
                          <a:latin typeface="+mn-lt"/>
                          <a:ea typeface="+mn-ea"/>
                          <a:cs typeface="+mn-cs"/>
                        </a:rPr>
                        <a:t>Bệnh</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lý</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rất</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phức</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tạp</a:t>
                      </a:r>
                      <a:r>
                        <a:rPr lang="en-US" sz="1800" b="1" i="0" u="none" strike="noStrike" kern="1200" dirty="0">
                          <a:solidFill>
                            <a:schemeClr val="dk1"/>
                          </a:solidFill>
                          <a:effectLst/>
                          <a:latin typeface="+mn-lt"/>
                          <a:ea typeface="+mn-ea"/>
                          <a:cs typeface="+mn-cs"/>
                        </a:rPr>
                        <a:t>/</a:t>
                      </a:r>
                      <a:r>
                        <a:rPr lang="en-US" sz="1800" b="1" i="0" u="none" strike="noStrike" kern="1200" dirty="0" err="1">
                          <a:solidFill>
                            <a:schemeClr val="dk1"/>
                          </a:solidFill>
                          <a:effectLst/>
                          <a:latin typeface="+mn-lt"/>
                          <a:ea typeface="+mn-ea"/>
                          <a:cs typeface="+mn-cs"/>
                        </a:rPr>
                        <a:t>sức</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khỏe</a:t>
                      </a:r>
                      <a:r>
                        <a:rPr lang="en-US" sz="1800" b="1" i="0" u="none" strike="noStrike" kern="1200" dirty="0">
                          <a:solidFill>
                            <a:schemeClr val="dk1"/>
                          </a:solidFill>
                          <a:effectLst/>
                          <a:latin typeface="+mn-lt"/>
                          <a:ea typeface="+mn-ea"/>
                          <a:cs typeface="+mn-cs"/>
                        </a:rPr>
                        <a:t> </a:t>
                      </a:r>
                      <a:r>
                        <a:rPr lang="en-US" sz="1800" b="1" i="0" u="none" strike="noStrike" kern="1200" dirty="0" err="1">
                          <a:solidFill>
                            <a:schemeClr val="dk1"/>
                          </a:solidFill>
                          <a:effectLst/>
                          <a:latin typeface="+mn-lt"/>
                          <a:ea typeface="+mn-ea"/>
                          <a:cs typeface="+mn-cs"/>
                        </a:rPr>
                        <a:t>kém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chăm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sóc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dài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hoặc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bệnh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mạn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tính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giai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đoạn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cuối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suy</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giảm</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nhận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thức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trung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bình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đến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nặng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hoặc</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suy</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giảm</a:t>
                      </a:r>
                      <a:r>
                        <a:rPr lang="en-US" sz="1800" b="0" i="0" u="none" strike="noStrike" kern="1200" dirty="0">
                          <a:solidFill>
                            <a:schemeClr val="dk1"/>
                          </a:solidFill>
                          <a:effectLst/>
                          <a:latin typeface="+mn-lt"/>
                          <a:ea typeface="+mn-ea"/>
                          <a:cs typeface="+mn-cs"/>
                        </a:rPr>
                        <a:t> ≥2 </a:t>
                      </a:r>
                      <a:r>
                        <a:rPr lang="en-US" sz="1800" b="0" i="0" u="none" strike="noStrike" kern="1200" dirty="0" err="1">
                          <a:solidFill>
                            <a:schemeClr val="dk1"/>
                          </a:solidFill>
                          <a:effectLst/>
                          <a:latin typeface="+mn-lt"/>
                          <a:ea typeface="+mn-ea"/>
                          <a:cs typeface="+mn-cs"/>
                        </a:rPr>
                        <a:t>hoạt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động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sinh</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hoạt</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hằng</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ngày</a:t>
                      </a:r>
                      <a:r>
                        <a:rPr lang="en-US" sz="1800" b="0" i="0" u="none" strike="noStrike" kern="1200" dirty="0">
                          <a:solidFill>
                            <a:schemeClr val="dk1"/>
                          </a:solidFill>
                          <a:effectLst/>
                          <a:latin typeface="+mn-lt"/>
                          <a:ea typeface="+mn-ea"/>
                          <a:cs typeface="+mn-cs"/>
                        </a:rPr>
                        <a:t> (ADL))</a:t>
                      </a:r>
                      <a:endParaRPr lang="en-VN" dirty="0"/>
                    </a:p>
                  </a:txBody>
                  <a:tcPr/>
                </a:tc>
                <a:tc>
                  <a:txBody>
                    <a:bodyPr/>
                    <a:lstStyle/>
                    <a:p>
                      <a:r>
                        <a:rPr lang="vi-VN" sz="1800" b="0" i="0" u="none" strike="noStrike" kern="1200" dirty="0">
                          <a:solidFill>
                            <a:schemeClr val="dk1"/>
                          </a:solidFill>
                          <a:effectLst/>
                          <a:latin typeface="+mn-lt"/>
                          <a:ea typeface="+mn-ea"/>
                          <a:cs typeface="+mn-cs"/>
                        </a:rPr>
                        <a:t>Tránh dựa vào HbA1C, </a:t>
                      </a:r>
                      <a:r>
                        <a:rPr lang="vi-VN" sz="1800" b="0" i="0" u="none" strike="noStrike" kern="1200" dirty="0">
                          <a:solidFill>
                            <a:schemeClr val="dk1"/>
                          </a:solidFill>
                          <a:effectLst/>
                          <a:highlight>
                            <a:srgbClr val="FFFF00"/>
                          </a:highlight>
                          <a:latin typeface="+mn-lt"/>
                          <a:ea typeface="+mn-ea"/>
                          <a:cs typeface="+mn-cs"/>
                        </a:rPr>
                        <a:t>tránh hạ đường huyết </a:t>
                      </a:r>
                      <a:r>
                        <a:rPr lang="vi-VN" sz="1800" b="0" i="0" u="none" strike="noStrike" kern="1200" dirty="0">
                          <a:solidFill>
                            <a:schemeClr val="dk1"/>
                          </a:solidFill>
                          <a:effectLst/>
                          <a:latin typeface="+mn-lt"/>
                          <a:ea typeface="+mn-ea"/>
                          <a:cs typeface="+mn-cs"/>
                        </a:rPr>
                        <a:t>và tăng đường huyết có triệu chứng</a:t>
                      </a:r>
                      <a:endParaRPr lang="en-VN" dirty="0"/>
                    </a:p>
                  </a:txBody>
                  <a:tcPr/>
                </a:tc>
                <a:tc>
                  <a:txBody>
                    <a:bodyPr/>
                    <a:lstStyle/>
                    <a:p>
                      <a:pPr marL="0" indent="0">
                        <a:buFontTx/>
                        <a:buNone/>
                      </a:pPr>
                      <a:r>
                        <a:rPr lang="vi-VN" sz="1800" b="0" i="0" u="none" strike="noStrike" kern="1200" dirty="0">
                          <a:solidFill>
                            <a:schemeClr val="dk1"/>
                          </a:solidFill>
                          <a:effectLst/>
                          <a:latin typeface="+mn-lt"/>
                          <a:ea typeface="+mn-ea"/>
                          <a:cs typeface="+mn-cs"/>
                        </a:rPr>
                        <a:t>- Không có lợi ích của việc kiểm soát đường huyết nghiêm ngặt ở nhóm bệnh nhân này. </a:t>
                      </a:r>
                      <a:br>
                        <a:rPr lang="vi-VN" dirty="0"/>
                      </a:br>
                      <a:r>
                        <a:rPr lang="vi-VN" sz="1800" b="0" i="0" u="none" strike="noStrike" kern="1200" dirty="0">
                          <a:solidFill>
                            <a:schemeClr val="dk1"/>
                          </a:solidFill>
                          <a:effectLst/>
                          <a:latin typeface="+mn-lt"/>
                          <a:ea typeface="+mn-ea"/>
                          <a:cs typeface="+mn-cs"/>
                        </a:rPr>
                        <a:t>- </a:t>
                      </a:r>
                      <a:r>
                        <a:rPr lang="vi-VN" sz="1800" b="0" i="0" u="none" strike="noStrike" kern="1200" dirty="0">
                          <a:solidFill>
                            <a:schemeClr val="dk1"/>
                          </a:solidFill>
                          <a:effectLst/>
                          <a:highlight>
                            <a:srgbClr val="FFFF00"/>
                          </a:highlight>
                          <a:latin typeface="+mn-lt"/>
                          <a:ea typeface="+mn-ea"/>
                          <a:cs typeface="+mn-cs"/>
                        </a:rPr>
                        <a:t>Cần tránh hạ đường huyết. </a:t>
                      </a:r>
                      <a:br>
                        <a:rPr lang="vi-VN" dirty="0"/>
                      </a:br>
                      <a:r>
                        <a:rPr lang="vi-VN" sz="1800" b="0" i="0" u="none" strike="noStrike" kern="1200" dirty="0">
                          <a:solidFill>
                            <a:schemeClr val="dk1"/>
                          </a:solidFill>
                          <a:effectLst/>
                          <a:latin typeface="+mn-lt"/>
                          <a:ea typeface="+mn-ea"/>
                          <a:cs typeface="+mn-cs"/>
                        </a:rPr>
                        <a:t>- Kết quả quan trọng nhất là duy trì chức năng nhận thức và thể chất.</a:t>
                      </a:r>
                      <a:endParaRPr lang="en-VN" dirty="0"/>
                    </a:p>
                  </a:txBody>
                  <a:tcPr/>
                </a:tc>
                <a:tc>
                  <a:txBody>
                    <a:bodyPr/>
                    <a:lstStyle/>
                    <a:p>
                      <a:r>
                        <a:rPr lang="vi-VN" sz="1800" b="0" i="0" u="none" strike="noStrike" kern="1200" dirty="0">
                          <a:solidFill>
                            <a:schemeClr val="dk1"/>
                          </a:solidFill>
                          <a:effectLst/>
                          <a:latin typeface="+mn-lt"/>
                          <a:ea typeface="+mn-ea"/>
                          <a:cs typeface="+mn-cs"/>
                        </a:rPr>
                        <a:t>Bệnh nhân muốn giảm số lần tiêm và bấm đường huyết đầu ngón tay. </a:t>
                      </a:r>
                      <a:br>
                        <a:rPr lang="vi-VN" dirty="0"/>
                      </a:br>
                      <a:r>
                        <a:rPr lang="vi-VN" sz="1800" b="0" i="0" u="none" strike="noStrike" kern="1200" dirty="0">
                          <a:solidFill>
                            <a:schemeClr val="dk1"/>
                          </a:solidFill>
                          <a:effectLst/>
                          <a:latin typeface="+mn-lt"/>
                          <a:ea typeface="+mn-ea"/>
                          <a:cs typeface="+mn-cs"/>
                        </a:rPr>
                        <a:t>- Bệnh nhân có chế độ ăn uống không ổn định.</a:t>
                      </a:r>
                      <a:endParaRPr lang="en-VN" dirty="0"/>
                    </a:p>
                  </a:txBody>
                  <a:tcPr/>
                </a:tc>
                <a:tc>
                  <a:txBody>
                    <a:bodyPr/>
                    <a:lstStyle/>
                    <a:p>
                      <a:r>
                        <a:rPr lang="vi-VN" sz="1800" b="0" i="0" u="none" strike="noStrike" kern="1200" dirty="0">
                          <a:solidFill>
                            <a:schemeClr val="dk1"/>
                          </a:solidFill>
                          <a:effectLst/>
                          <a:latin typeface="+mn-lt"/>
                          <a:ea typeface="+mn-ea"/>
                          <a:cs typeface="+mn-cs"/>
                        </a:rPr>
                        <a:t>- Rối loạn nhận thức, trầm cảm, chán ăn hoặc chế độ ăn uống không ổn định khi sử dụng sulfonylureas hoặc meglitinides. </a:t>
                      </a:r>
                      <a:br>
                        <a:rPr lang="vi-VN" dirty="0"/>
                      </a:br>
                      <a:r>
                        <a:rPr lang="vi-VN" sz="1800" b="0" i="0" u="none" strike="noStrike" kern="1200" dirty="0">
                          <a:solidFill>
                            <a:schemeClr val="dk1"/>
                          </a:solidFill>
                          <a:effectLst/>
                          <a:latin typeface="+mn-lt"/>
                          <a:ea typeface="+mn-ea"/>
                          <a:cs typeface="+mn-cs"/>
                        </a:rPr>
                        <a:t>- Sử dụng bất kỳ loại thuốc đái tháo đường nào mà không có lợi ích rõ ràng.</a:t>
                      </a:r>
                      <a:endParaRPr lang="en-VN" dirty="0"/>
                    </a:p>
                  </a:txBody>
                  <a:tcPr/>
                </a:tc>
                <a:extLst>
                  <a:ext uri="{0D108BD9-81ED-4DB2-BD59-A6C34878D82A}">
                    <a16:rowId xmlns:a16="http://schemas.microsoft.com/office/drawing/2014/main" val="2498080418"/>
                  </a:ext>
                </a:extLst>
              </a:tr>
            </a:tbl>
          </a:graphicData>
        </a:graphic>
      </p:graphicFrame>
      <p:sp>
        <p:nvSpPr>
          <p:cNvPr id="3" name="TextBox 2">
            <a:extLst>
              <a:ext uri="{FF2B5EF4-FFF2-40B4-BE49-F238E27FC236}">
                <a16:creationId xmlns:a16="http://schemas.microsoft.com/office/drawing/2014/main" id="{717FC08D-AEC4-D791-8ECD-2A30F1081D6A}"/>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13861369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7003-0F13-36C9-444C-2B32E5513780}"/>
              </a:ext>
            </a:extLst>
          </p:cNvPr>
          <p:cNvSpPr>
            <a:spLocks noGrp="1"/>
          </p:cNvSpPr>
          <p:nvPr>
            <p:ph type="title"/>
          </p:nvPr>
        </p:nvSpPr>
        <p:spPr>
          <a:xfrm>
            <a:off x="609600" y="274638"/>
            <a:ext cx="10972800" cy="741680"/>
          </a:xfrm>
        </p:spPr>
        <p:txBody>
          <a:bodyPr/>
          <a:lstStyle/>
          <a:p>
            <a:r>
              <a:rPr lang="vi-VN" sz="3200" b="1" dirty="0"/>
              <a:t>Hạ ĐH là yếu tố chính </a:t>
            </a:r>
            <a:r>
              <a:rPr lang="vi-VN" sz="3200" dirty="0"/>
              <a:t>cần đơn giản hóa điều trị và giảm cường độ/giảm số thuốc ở người lớn tuổi ĐTĐ2</a:t>
            </a:r>
            <a:endParaRPr lang="en-VN" sz="3200" dirty="0"/>
          </a:p>
        </p:txBody>
      </p:sp>
      <p:graphicFrame>
        <p:nvGraphicFramePr>
          <p:cNvPr id="4" name="Table 4">
            <a:extLst>
              <a:ext uri="{FF2B5EF4-FFF2-40B4-BE49-F238E27FC236}">
                <a16:creationId xmlns:a16="http://schemas.microsoft.com/office/drawing/2014/main" id="{9C39F7F6-4B20-22DB-1A22-99712C3CAC06}"/>
              </a:ext>
            </a:extLst>
          </p:cNvPr>
          <p:cNvGraphicFramePr>
            <a:graphicFrameLocks noGrp="1"/>
          </p:cNvGraphicFramePr>
          <p:nvPr>
            <p:ph idx="1"/>
            <p:extLst>
              <p:ext uri="{D42A27DB-BD31-4B8C-83A1-F6EECF244321}">
                <p14:modId xmlns:p14="http://schemas.microsoft.com/office/powerpoint/2010/main" val="1250303144"/>
              </p:ext>
            </p:extLst>
          </p:nvPr>
        </p:nvGraphicFramePr>
        <p:xfrm>
          <a:off x="304800" y="1615965"/>
          <a:ext cx="11582399" cy="4297680"/>
        </p:xfrm>
        <a:graphic>
          <a:graphicData uri="http://schemas.openxmlformats.org/drawingml/2006/table">
            <a:tbl>
              <a:tblPr firstRow="1" bandRow="1">
                <a:tableStyleId>{5C22544A-7EE6-4342-B048-85BDC9FD1C3A}</a:tableStyleId>
              </a:tblPr>
              <a:tblGrid>
                <a:gridCol w="1820927">
                  <a:extLst>
                    <a:ext uri="{9D8B030D-6E8A-4147-A177-3AD203B41FA5}">
                      <a16:colId xmlns:a16="http://schemas.microsoft.com/office/drawing/2014/main" val="1963970673"/>
                    </a:ext>
                  </a:extLst>
                </a:gridCol>
                <a:gridCol w="2440368">
                  <a:extLst>
                    <a:ext uri="{9D8B030D-6E8A-4147-A177-3AD203B41FA5}">
                      <a16:colId xmlns:a16="http://schemas.microsoft.com/office/drawing/2014/main" val="40671580"/>
                    </a:ext>
                  </a:extLst>
                </a:gridCol>
                <a:gridCol w="2440368">
                  <a:extLst>
                    <a:ext uri="{9D8B030D-6E8A-4147-A177-3AD203B41FA5}">
                      <a16:colId xmlns:a16="http://schemas.microsoft.com/office/drawing/2014/main" val="99021488"/>
                    </a:ext>
                  </a:extLst>
                </a:gridCol>
                <a:gridCol w="2440368">
                  <a:extLst>
                    <a:ext uri="{9D8B030D-6E8A-4147-A177-3AD203B41FA5}">
                      <a16:colId xmlns:a16="http://schemas.microsoft.com/office/drawing/2014/main" val="1415487463"/>
                    </a:ext>
                  </a:extLst>
                </a:gridCol>
                <a:gridCol w="2440368">
                  <a:extLst>
                    <a:ext uri="{9D8B030D-6E8A-4147-A177-3AD203B41FA5}">
                      <a16:colId xmlns:a16="http://schemas.microsoft.com/office/drawing/2014/main" val="1559915104"/>
                    </a:ext>
                  </a:extLst>
                </a:gridCol>
              </a:tblGrid>
              <a:tr h="370840">
                <a:tc>
                  <a:txBody>
                    <a:bodyPr/>
                    <a:lstStyle/>
                    <a:p>
                      <a:r>
                        <a:rPr lang="vi-VN" sz="1800" b="0" i="0" u="none" strike="noStrike" kern="1200" dirty="0">
                          <a:solidFill>
                            <a:schemeClr val="tx1"/>
                          </a:solidFill>
                          <a:effectLst/>
                          <a:latin typeface="+mn-lt"/>
                          <a:ea typeface="+mn-ea"/>
                          <a:cs typeface="+mn-cs"/>
                        </a:rPr>
                        <a:t>Đặc điểm và tình trạng sức khỏe của người mắc đái tháo đường</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Mục tiêu đường huyết hợp lý</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Cơ sở lý luận/cân nhắc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đơn giản hóa kế hoạch dùng thuốc?</a:t>
                      </a:r>
                      <a:endParaRPr lang="en-VN" dirty="0">
                        <a:solidFill>
                          <a:schemeClr val="tx1"/>
                        </a:solidFill>
                      </a:endParaRPr>
                    </a:p>
                  </a:txBody>
                  <a:tcPr/>
                </a:tc>
                <a:tc>
                  <a:txBody>
                    <a:bodyPr/>
                    <a:lstStyle/>
                    <a:p>
                      <a:r>
                        <a:rPr lang="vi-VN" sz="1800" b="0" i="0" u="none" strike="noStrike" kern="1200" dirty="0">
                          <a:solidFill>
                            <a:schemeClr val="tx1"/>
                          </a:solidFill>
                          <a:effectLst/>
                          <a:latin typeface="+mn-lt"/>
                          <a:ea typeface="+mn-ea"/>
                          <a:cs typeface="+mn-cs"/>
                        </a:rPr>
                        <a:t>Khi nào cần giảm cường độ điều trị?</a:t>
                      </a:r>
                      <a:endParaRPr lang="en-VN" dirty="0">
                        <a:solidFill>
                          <a:schemeClr val="tx1"/>
                        </a:solidFill>
                      </a:endParaRPr>
                    </a:p>
                  </a:txBody>
                  <a:tcPr/>
                </a:tc>
                <a:extLst>
                  <a:ext uri="{0D108BD9-81ED-4DB2-BD59-A6C34878D82A}">
                    <a16:rowId xmlns:a16="http://schemas.microsoft.com/office/drawing/2014/main" val="1828299394"/>
                  </a:ext>
                </a:extLst>
              </a:tr>
              <a:tr h="370840">
                <a:tc>
                  <a:txBody>
                    <a:bodyPr/>
                    <a:lstStyle/>
                    <a:p>
                      <a:r>
                        <a:rPr lang="en-US" sz="1800" b="0" i="0" u="none" strike="noStrike" kern="1200" dirty="0" err="1">
                          <a:solidFill>
                            <a:schemeClr val="dk1"/>
                          </a:solidFill>
                          <a:effectLst/>
                          <a:latin typeface="+mn-lt"/>
                          <a:ea typeface="+mn-ea"/>
                          <a:cs typeface="+mn-cs"/>
                        </a:rPr>
                        <a:t>Giai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đoạn</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cuối</a:t>
                      </a:r>
                      <a:r>
                        <a:rPr lang="en-US" sz="1800" b="0" i="0" u="none" strike="noStrike" kern="1200" dirty="0">
                          <a:solidFill>
                            <a:schemeClr val="dk1"/>
                          </a:solidFill>
                          <a:effectLst/>
                          <a:latin typeface="+mn-lt"/>
                          <a:ea typeface="+mn-ea"/>
                          <a:cs typeface="+mn-cs"/>
                        </a:rPr>
                        <a:t> </a:t>
                      </a:r>
                      <a:r>
                        <a:rPr lang="en-US" sz="1800" b="0" i="0" u="none" strike="noStrike" kern="1200" dirty="0" err="1">
                          <a:solidFill>
                            <a:schemeClr val="dk1"/>
                          </a:solidFill>
                          <a:effectLst/>
                          <a:latin typeface="+mn-lt"/>
                          <a:ea typeface="+mn-ea"/>
                          <a:cs typeface="+mn-cs"/>
                        </a:rPr>
                        <a:t>đời</a:t>
                      </a:r>
                      <a:endParaRPr lang="en-VN" dirty="0"/>
                    </a:p>
                  </a:txBody>
                  <a:tcPr/>
                </a:tc>
                <a:tc>
                  <a:txBody>
                    <a:bodyPr/>
                    <a:lstStyle/>
                    <a:p>
                      <a:r>
                        <a:rPr lang="vi-VN" sz="1800" b="0" i="0" u="none" strike="noStrike" kern="1200" dirty="0">
                          <a:solidFill>
                            <a:schemeClr val="dk1"/>
                          </a:solidFill>
                          <a:effectLst/>
                          <a:highlight>
                            <a:srgbClr val="FFFF00"/>
                          </a:highlight>
                          <a:latin typeface="+mn-lt"/>
                          <a:ea typeface="+mn-ea"/>
                          <a:cs typeface="+mn-cs"/>
                        </a:rPr>
                        <a:t>Tránh hạ đường huyết </a:t>
                      </a:r>
                      <a:r>
                        <a:rPr lang="vi-VN" sz="1800" b="0" i="0" u="none" strike="noStrike" kern="1200" dirty="0">
                          <a:solidFill>
                            <a:schemeClr val="dk1"/>
                          </a:solidFill>
                          <a:effectLst/>
                          <a:latin typeface="+mn-lt"/>
                          <a:ea typeface="+mn-ea"/>
                          <a:cs typeface="+mn-cs"/>
                        </a:rPr>
                        <a:t>và tăng đường huyết có triệu chứng</a:t>
                      </a:r>
                      <a:endParaRPr lang="en-VN" dirty="0"/>
                    </a:p>
                  </a:txBody>
                  <a:tcPr/>
                </a:tc>
                <a:tc>
                  <a:txBody>
                    <a:bodyPr/>
                    <a:lstStyle/>
                    <a:p>
                      <a:pPr marL="0" indent="0">
                        <a:buFontTx/>
                        <a:buNone/>
                      </a:pPr>
                      <a:r>
                        <a:rPr lang="vi-VN" sz="1800" b="0" i="0" u="none" strike="noStrike" kern="1200" dirty="0">
                          <a:solidFill>
                            <a:schemeClr val="dk1"/>
                          </a:solidFill>
                          <a:effectLst/>
                          <a:latin typeface="+mn-lt"/>
                          <a:ea typeface="+mn-ea"/>
                          <a:cs typeface="+mn-cs"/>
                        </a:rPr>
                        <a:t>- Mục tiêu là mang lại sự thoải mái và tránh các can thiệp gây đau hoặc khó chịu. </a:t>
                      </a:r>
                      <a:br>
                        <a:rPr lang="vi-VN" dirty="0"/>
                      </a:br>
                      <a:r>
                        <a:rPr lang="vi-VN" sz="1800" b="0" i="0" u="none" strike="noStrike" kern="1200" dirty="0">
                          <a:solidFill>
                            <a:schemeClr val="dk1"/>
                          </a:solidFill>
                          <a:effectLst/>
                          <a:latin typeface="+mn-lt"/>
                          <a:ea typeface="+mn-ea"/>
                          <a:cs typeface="+mn-cs"/>
                        </a:rPr>
                        <a:t>- Người chăm sóc đóng vai trò quan trọng trong việc cung cấp chăm sóc y tế và duy trì chất lượng cuộc sống.</a:t>
                      </a:r>
                      <a:endParaRPr lang="en-VN" dirty="0"/>
                    </a:p>
                  </a:txBody>
                  <a:tcPr/>
                </a:tc>
                <a:tc>
                  <a:txBody>
                    <a:bodyPr/>
                    <a:lstStyle/>
                    <a:p>
                      <a:r>
                        <a:rPr lang="vi-VN" sz="1800" b="0" i="0" u="none" strike="noStrike" kern="1200" dirty="0">
                          <a:solidFill>
                            <a:schemeClr val="dk1"/>
                          </a:solidFill>
                          <a:effectLst/>
                          <a:latin typeface="+mn-lt"/>
                          <a:ea typeface="+mn-ea"/>
                          <a:cs typeface="+mn-cs"/>
                        </a:rPr>
                        <a:t>- Đau hoặc khó chịu do điều trị (ví dụ: tiêm, bấm đường huyết đầu ngón tay). </a:t>
                      </a:r>
                      <a:br>
                        <a:rPr lang="vi-VN" dirty="0"/>
                      </a:br>
                      <a:r>
                        <a:rPr lang="vi-VN" sz="1800" b="0" i="0" u="none" strike="noStrike" kern="1200" dirty="0">
                          <a:solidFill>
                            <a:schemeClr val="dk1"/>
                          </a:solidFill>
                          <a:effectLst/>
                          <a:latin typeface="+mn-lt"/>
                          <a:ea typeface="+mn-ea"/>
                          <a:cs typeface="+mn-cs"/>
                        </a:rPr>
                        <a:t>- Căng thẳng quá mức của người chăm sóc do phác đồ điều trị phức tạp.</a:t>
                      </a:r>
                      <a:endParaRPr lang="en-VN" dirty="0"/>
                    </a:p>
                  </a:txBody>
                  <a:tcPr/>
                </a:tc>
                <a:tc>
                  <a:txBody>
                    <a:bodyPr/>
                    <a:lstStyle/>
                    <a:p>
                      <a:r>
                        <a:rPr lang="vi-VN" sz="1800" b="0" i="0" u="none" strike="noStrike" kern="1200" dirty="0">
                          <a:solidFill>
                            <a:schemeClr val="dk1"/>
                          </a:solidFill>
                          <a:effectLst/>
                          <a:latin typeface="+mn-lt"/>
                          <a:ea typeface="+mn-ea"/>
                          <a:cs typeface="+mn-cs"/>
                        </a:rPr>
                        <a:t>- Sử dụng bất kỳ loại thuốc đái tháo đường nào mà không có lợi ích rõ ràng trong việc cải thiện triệu chứng và/hoặc mang lại sự thoải mái.</a:t>
                      </a:r>
                      <a:endParaRPr lang="en-VN" dirty="0"/>
                    </a:p>
                  </a:txBody>
                  <a:tcPr/>
                </a:tc>
                <a:extLst>
                  <a:ext uri="{0D108BD9-81ED-4DB2-BD59-A6C34878D82A}">
                    <a16:rowId xmlns:a16="http://schemas.microsoft.com/office/drawing/2014/main" val="2498080418"/>
                  </a:ext>
                </a:extLst>
              </a:tr>
            </a:tbl>
          </a:graphicData>
        </a:graphic>
      </p:graphicFrame>
      <p:sp>
        <p:nvSpPr>
          <p:cNvPr id="3" name="TextBox 2">
            <a:extLst>
              <a:ext uri="{FF2B5EF4-FFF2-40B4-BE49-F238E27FC236}">
                <a16:creationId xmlns:a16="http://schemas.microsoft.com/office/drawing/2014/main" id="{734EA18C-2D63-7EEA-ADC7-5A640010C0F7}"/>
              </a:ext>
            </a:extLst>
          </p:cNvPr>
          <p:cNvSpPr txBox="1">
            <a:spLocks noChangeArrowheads="1"/>
          </p:cNvSpPr>
          <p:nvPr/>
        </p:nvSpPr>
        <p:spPr bwMode="auto">
          <a:xfrm>
            <a:off x="140677" y="6552919"/>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a:t>
            </a:r>
          </a:p>
        </p:txBody>
      </p:sp>
    </p:spTree>
    <p:extLst>
      <p:ext uri="{BB962C8B-B14F-4D97-AF65-F5344CB8AC3E}">
        <p14:creationId xmlns:p14="http://schemas.microsoft.com/office/powerpoint/2010/main" val="16840461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C5405-C554-6313-AA7D-12D61F474B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6D9E83-AEFA-D381-17DE-AAAE84264320}"/>
              </a:ext>
            </a:extLst>
          </p:cNvPr>
          <p:cNvSpPr>
            <a:spLocks noGrp="1"/>
          </p:cNvSpPr>
          <p:nvPr>
            <p:ph type="title"/>
          </p:nvPr>
        </p:nvSpPr>
        <p:spPr/>
        <p:txBody>
          <a:bodyPr>
            <a:noAutofit/>
          </a:bodyPr>
          <a:lstStyle/>
          <a:p>
            <a:pPr algn="ctr">
              <a:lnSpc>
                <a:spcPct val="120000"/>
              </a:lnSpc>
            </a:pPr>
            <a:r>
              <a:rPr lang="en-US">
                <a:solidFill>
                  <a:srgbClr val="0070C0"/>
                </a:solidFill>
              </a:rPr>
              <a:t>Lựa chọn liệu pháp điều trị cho BN ĐTĐ cao tuổi:</a:t>
            </a:r>
            <a:br>
              <a:rPr lang="en-US">
                <a:solidFill>
                  <a:srgbClr val="0070C0"/>
                </a:solidFill>
              </a:rPr>
            </a:br>
            <a:r>
              <a:rPr lang="en-US">
                <a:solidFill>
                  <a:srgbClr val="0070C0"/>
                </a:solidFill>
              </a:rPr>
              <a:t>Ít gây hạ đường huyết, có lợi cho tim-thận</a:t>
            </a:r>
            <a:endParaRPr lang="en-US" sz="2800" b="1" dirty="0">
              <a:solidFill>
                <a:srgbClr val="0070C0"/>
              </a:solidFill>
              <a:latin typeface="Arial" panose="020B0604020202020204" pitchFamily="34" charset="0"/>
              <a:ea typeface="Roboto" panose="02000000000000000000" pitchFamily="2" charset="0"/>
              <a:cs typeface="Arial" panose="020B0604020202020204" pitchFamily="34" charset="0"/>
            </a:endParaRPr>
          </a:p>
        </p:txBody>
      </p:sp>
      <p:pic>
        <p:nvPicPr>
          <p:cNvPr id="3" name="Picture 2" descr="ADA logo and symbol, meaning, history, PNG, brand">
            <a:extLst>
              <a:ext uri="{FF2B5EF4-FFF2-40B4-BE49-F238E27FC236}">
                <a16:creationId xmlns:a16="http://schemas.microsoft.com/office/drawing/2014/main" id="{C5F5F05E-7CE8-E598-4A95-076F9E522A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57"/>
            <a:ext cx="1769042" cy="814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610BCD-2D63-5688-635E-90EC5B5F91E4}"/>
              </a:ext>
            </a:extLst>
          </p:cNvPr>
          <p:cNvSpPr txBox="1"/>
          <p:nvPr/>
        </p:nvSpPr>
        <p:spPr>
          <a:xfrm>
            <a:off x="414000" y="1252925"/>
            <a:ext cx="11221200" cy="5035353"/>
          </a:xfrm>
          <a:prstGeom prst="rect">
            <a:avLst/>
          </a:prstGeom>
          <a:noFill/>
        </p:spPr>
        <p:txBody>
          <a:bodyPr wrap="square">
            <a:spAutoFit/>
          </a:bodyPr>
          <a:lstStyle/>
          <a:p>
            <a:pPr>
              <a:lnSpc>
                <a:spcPct val="150000"/>
              </a:lnSpc>
            </a:pPr>
            <a:r>
              <a:rPr lang="en-US" b="1" dirty="0" err="1"/>
              <a:t>Khuyến</a:t>
            </a:r>
            <a:r>
              <a:rPr lang="en-US" b="1" dirty="0"/>
              <a:t> </a:t>
            </a:r>
            <a:r>
              <a:rPr lang="en-US" b="1" dirty="0" err="1"/>
              <a:t>cáo</a:t>
            </a:r>
            <a:endParaRPr lang="en-US" b="1" dirty="0"/>
          </a:p>
          <a:p>
            <a:pPr>
              <a:lnSpc>
                <a:spcPct val="150000"/>
              </a:lnSpc>
            </a:pPr>
            <a:r>
              <a:rPr lang="en-US" b="1" dirty="0"/>
              <a:t>13.14</a:t>
            </a:r>
            <a:r>
              <a:rPr lang="en-US" dirty="0"/>
              <a:t> </a:t>
            </a:r>
            <a:r>
              <a:rPr lang="en-US" dirty="0" err="1">
                <a:highlight>
                  <a:srgbClr val="FFFF00"/>
                </a:highlight>
              </a:rPr>
              <a:t>Chọn</a:t>
            </a:r>
            <a:r>
              <a:rPr lang="en-US" dirty="0">
                <a:highlight>
                  <a:srgbClr val="FFFF00"/>
                </a:highlight>
              </a:rPr>
              <a:t> </a:t>
            </a:r>
            <a:r>
              <a:rPr lang="en-US" dirty="0" err="1">
                <a:highlight>
                  <a:srgbClr val="FFFF00"/>
                </a:highlight>
              </a:rPr>
              <a:t>thuốc</a:t>
            </a:r>
            <a:r>
              <a:rPr lang="en-US" dirty="0">
                <a:highlight>
                  <a:srgbClr val="FFFF00"/>
                </a:highlight>
              </a:rPr>
              <a:t> </a:t>
            </a:r>
            <a:r>
              <a:rPr lang="en-US" dirty="0" err="1">
                <a:highlight>
                  <a:srgbClr val="FFFF00"/>
                </a:highlight>
              </a:rPr>
              <a:t>có</a:t>
            </a:r>
            <a:r>
              <a:rPr lang="en-US" dirty="0">
                <a:highlight>
                  <a:srgbClr val="FFFF00"/>
                </a:highlight>
              </a:rPr>
              <a:t> </a:t>
            </a:r>
            <a:r>
              <a:rPr lang="en-US" dirty="0" err="1">
                <a:highlight>
                  <a:srgbClr val="FFFF00"/>
                </a:highlight>
              </a:rPr>
              <a:t>nguy</a:t>
            </a:r>
            <a:r>
              <a:rPr lang="en-US" dirty="0">
                <a:highlight>
                  <a:srgbClr val="FFFF00"/>
                </a:highlight>
              </a:rPr>
              <a:t> </a:t>
            </a:r>
            <a:r>
              <a:rPr lang="en-US" dirty="0" err="1">
                <a:highlight>
                  <a:srgbClr val="FFFF00"/>
                </a:highlight>
              </a:rPr>
              <a:t>cơ</a:t>
            </a:r>
            <a:r>
              <a:rPr lang="en-US" dirty="0">
                <a:highlight>
                  <a:srgbClr val="FFFF00"/>
                </a:highlight>
              </a:rPr>
              <a:t> </a:t>
            </a:r>
            <a:r>
              <a:rPr lang="en-US" dirty="0" err="1">
                <a:highlight>
                  <a:srgbClr val="FFFF00"/>
                </a:highlight>
              </a:rPr>
              <a:t>hạ</a:t>
            </a:r>
            <a:r>
              <a:rPr lang="en-US" dirty="0">
                <a:highlight>
                  <a:srgbClr val="FFFF00"/>
                </a:highlight>
              </a:rPr>
              <a:t> </a:t>
            </a:r>
            <a:r>
              <a:rPr lang="en-US" dirty="0" err="1">
                <a:highlight>
                  <a:srgbClr val="FFFF00"/>
                </a:highlight>
              </a:rPr>
              <a:t>đường</a:t>
            </a:r>
            <a:r>
              <a:rPr lang="en-US" dirty="0">
                <a:highlight>
                  <a:srgbClr val="FFFF00"/>
                </a:highlight>
              </a:rPr>
              <a:t> </a:t>
            </a:r>
            <a:r>
              <a:rPr lang="en-US" dirty="0" err="1">
                <a:highlight>
                  <a:srgbClr val="FFFF00"/>
                </a:highlight>
              </a:rPr>
              <a:t>huyết</a:t>
            </a:r>
            <a:r>
              <a:rPr lang="en-US" dirty="0">
                <a:highlight>
                  <a:srgbClr val="FFFF00"/>
                </a:highlight>
              </a:rPr>
              <a:t> </a:t>
            </a:r>
            <a:r>
              <a:rPr lang="en-US" dirty="0" err="1">
                <a:highlight>
                  <a:srgbClr val="FFFF00"/>
                </a:highlight>
              </a:rPr>
              <a:t>thấp</a:t>
            </a:r>
            <a:r>
              <a:rPr lang="en-US" dirty="0">
                <a:highlight>
                  <a:srgbClr val="FFFF00"/>
                </a:highlight>
              </a:rPr>
              <a:t> </a:t>
            </a:r>
            <a:r>
              <a:rPr lang="en-US" dirty="0" err="1"/>
              <a:t>ở</a:t>
            </a:r>
            <a:r>
              <a:rPr lang="en-US" dirty="0"/>
              <a:t> </a:t>
            </a:r>
            <a:r>
              <a:rPr lang="en-US" dirty="0" err="1"/>
              <a:t>người</a:t>
            </a:r>
            <a:r>
              <a:rPr lang="en-US" dirty="0"/>
              <a:t> </a:t>
            </a:r>
            <a:r>
              <a:rPr lang="en-US" dirty="0" err="1"/>
              <a:t>cao</a:t>
            </a:r>
            <a:r>
              <a:rPr lang="en-US" dirty="0"/>
              <a:t> </a:t>
            </a:r>
            <a:r>
              <a:rPr lang="en-US" dirty="0" err="1"/>
              <a:t>tuổi</a:t>
            </a:r>
            <a:r>
              <a:rPr lang="en-US" dirty="0"/>
              <a:t> </a:t>
            </a:r>
            <a:r>
              <a:rPr lang="en-US" dirty="0" err="1"/>
              <a:t>mắc</a:t>
            </a:r>
            <a:r>
              <a:rPr lang="en-US" dirty="0"/>
              <a:t> </a:t>
            </a:r>
            <a:r>
              <a:rPr lang="en-US" dirty="0" err="1"/>
              <a:t>bệnh</a:t>
            </a:r>
            <a:r>
              <a:rPr lang="en-US" dirty="0"/>
              <a:t> ĐTĐ </a:t>
            </a:r>
            <a:r>
              <a:rPr lang="en-US" dirty="0" err="1"/>
              <a:t>típ</a:t>
            </a:r>
            <a:r>
              <a:rPr lang="en-US" dirty="0"/>
              <a:t> 2, </a:t>
            </a:r>
            <a:r>
              <a:rPr lang="en-US" dirty="0" err="1"/>
              <a:t>đặc</a:t>
            </a:r>
            <a:r>
              <a:rPr lang="en-US" dirty="0"/>
              <a:t> </a:t>
            </a:r>
            <a:r>
              <a:rPr lang="en-US" dirty="0" err="1"/>
              <a:t>biệt</a:t>
            </a:r>
            <a:r>
              <a:rPr lang="en-US" dirty="0"/>
              <a:t> </a:t>
            </a:r>
            <a:r>
              <a:rPr lang="en-US" dirty="0" err="1"/>
              <a:t>là</a:t>
            </a:r>
            <a:r>
              <a:rPr lang="en-US" dirty="0"/>
              <a:t> </a:t>
            </a:r>
            <a:r>
              <a:rPr lang="en-US" dirty="0" err="1"/>
              <a:t>đối</a:t>
            </a:r>
            <a:r>
              <a:rPr lang="en-US" dirty="0"/>
              <a:t> </a:t>
            </a:r>
            <a:r>
              <a:rPr lang="en-US" dirty="0" err="1"/>
              <a:t>với</a:t>
            </a:r>
            <a:r>
              <a:rPr lang="en-US" dirty="0"/>
              <a:t> </a:t>
            </a:r>
            <a:r>
              <a:rPr lang="en-US" dirty="0" err="1"/>
              <a:t>những</a:t>
            </a:r>
            <a:r>
              <a:rPr lang="en-US" dirty="0"/>
              <a:t> </a:t>
            </a:r>
            <a:r>
              <a:rPr lang="en-US" dirty="0" err="1"/>
              <a:t>người</a:t>
            </a:r>
            <a:r>
              <a:rPr lang="en-US" dirty="0"/>
              <a:t> </a:t>
            </a:r>
            <a:r>
              <a:rPr lang="en-US" dirty="0" err="1"/>
              <a:t>có</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b="1" dirty="0">
                <a:solidFill>
                  <a:srgbClr val="C00000"/>
                </a:solidFill>
              </a:rPr>
              <a:t>B</a:t>
            </a:r>
          </a:p>
          <a:p>
            <a:pPr>
              <a:lnSpc>
                <a:spcPct val="150000"/>
              </a:lnSpc>
            </a:pPr>
            <a:r>
              <a:rPr lang="en-US" b="1" dirty="0"/>
              <a:t>13.15</a:t>
            </a:r>
            <a:r>
              <a:rPr lang="en-US" dirty="0"/>
              <a:t> </a:t>
            </a:r>
            <a:r>
              <a:rPr lang="en-US" dirty="0" err="1">
                <a:highlight>
                  <a:srgbClr val="FFFF00"/>
                </a:highlight>
              </a:rPr>
              <a:t>Điều</a:t>
            </a:r>
            <a:r>
              <a:rPr lang="en-US" dirty="0">
                <a:highlight>
                  <a:srgbClr val="FFFF00"/>
                </a:highlight>
              </a:rPr>
              <a:t> </a:t>
            </a:r>
            <a:r>
              <a:rPr lang="en-US" dirty="0" err="1">
                <a:highlight>
                  <a:srgbClr val="FFFF00"/>
                </a:highlight>
              </a:rPr>
              <a:t>trị</a:t>
            </a:r>
            <a:r>
              <a:rPr lang="en-US" dirty="0">
                <a:highlight>
                  <a:srgbClr val="FFFF00"/>
                </a:highlight>
              </a:rPr>
              <a:t> </a:t>
            </a:r>
            <a:r>
              <a:rPr lang="en-US" dirty="0" err="1">
                <a:highlight>
                  <a:srgbClr val="FFFF00"/>
                </a:highlight>
              </a:rPr>
              <a:t>cường</a:t>
            </a:r>
            <a:r>
              <a:rPr lang="en-US" dirty="0">
                <a:highlight>
                  <a:srgbClr val="FFFF00"/>
                </a:highlight>
              </a:rPr>
              <a:t> </a:t>
            </a:r>
            <a:r>
              <a:rPr lang="en-US" dirty="0" err="1">
                <a:highlight>
                  <a:srgbClr val="FFFF00"/>
                </a:highlight>
              </a:rPr>
              <a:t>độ</a:t>
            </a:r>
            <a:r>
              <a:rPr lang="en-US" dirty="0">
                <a:highlight>
                  <a:srgbClr val="FFFF00"/>
                </a:highlight>
              </a:rPr>
              <a:t> </a:t>
            </a:r>
            <a:r>
              <a:rPr lang="en-US" dirty="0" err="1">
                <a:highlight>
                  <a:srgbClr val="FFFF00"/>
                </a:highlight>
              </a:rPr>
              <a:t>cao</a:t>
            </a:r>
            <a:r>
              <a:rPr lang="en-US" dirty="0">
                <a:highlight>
                  <a:srgbClr val="FFFF00"/>
                </a:highlight>
              </a:rPr>
              <a:t> </a:t>
            </a:r>
            <a:r>
              <a:rPr lang="en-US" dirty="0" err="1"/>
              <a:t>bệnh</a:t>
            </a:r>
            <a:r>
              <a:rPr lang="en-US" dirty="0"/>
              <a:t> ĐTĐ </a:t>
            </a:r>
            <a:r>
              <a:rPr lang="en-US" dirty="0" err="1"/>
              <a:t>phổ</a:t>
            </a:r>
            <a:r>
              <a:rPr lang="en-US" dirty="0"/>
              <a:t> </a:t>
            </a:r>
            <a:r>
              <a:rPr lang="en-US" dirty="0" err="1"/>
              <a:t>biến</a:t>
            </a:r>
            <a:r>
              <a:rPr lang="en-US" dirty="0"/>
              <a:t> </a:t>
            </a:r>
            <a:r>
              <a:rPr lang="en-US" dirty="0" err="1"/>
              <a:t>ở</a:t>
            </a:r>
            <a:r>
              <a:rPr lang="en-US" dirty="0"/>
              <a:t> </a:t>
            </a:r>
            <a:r>
              <a:rPr lang="en-US" dirty="0" err="1"/>
              <a:t>người</a:t>
            </a:r>
            <a:r>
              <a:rPr lang="en-US" dirty="0"/>
              <a:t> </a:t>
            </a:r>
            <a:r>
              <a:rPr lang="en-US" dirty="0" err="1"/>
              <a:t>cao</a:t>
            </a:r>
            <a:r>
              <a:rPr lang="en-US" dirty="0"/>
              <a:t> </a:t>
            </a:r>
            <a:r>
              <a:rPr lang="en-US" dirty="0" err="1"/>
              <a:t>tuổi</a:t>
            </a:r>
            <a:r>
              <a:rPr lang="en-US" dirty="0"/>
              <a:t> </a:t>
            </a:r>
            <a:r>
              <a:rPr lang="en-US" dirty="0" err="1"/>
              <a:t>và</a:t>
            </a:r>
            <a:r>
              <a:rPr lang="en-US" dirty="0"/>
              <a:t> </a:t>
            </a:r>
            <a:r>
              <a:rPr lang="en-US" dirty="0" err="1">
                <a:highlight>
                  <a:srgbClr val="FFFF00"/>
                </a:highlight>
              </a:rPr>
              <a:t>nên</a:t>
            </a:r>
            <a:r>
              <a:rPr lang="en-US" dirty="0">
                <a:highlight>
                  <a:srgbClr val="FFFF00"/>
                </a:highlight>
              </a:rPr>
              <a:t> </a:t>
            </a:r>
            <a:r>
              <a:rPr lang="en-US" dirty="0" err="1">
                <a:highlight>
                  <a:srgbClr val="FFFF00"/>
                </a:highlight>
              </a:rPr>
              <a:t>tránh</a:t>
            </a:r>
            <a:r>
              <a:rPr lang="en-US" dirty="0">
                <a:highlight>
                  <a:srgbClr val="FFFF00"/>
                </a:highlight>
              </a:rPr>
              <a:t> </a:t>
            </a:r>
            <a:r>
              <a:rPr lang="en-US" dirty="0" err="1">
                <a:highlight>
                  <a:srgbClr val="FFFF00"/>
                </a:highlight>
              </a:rPr>
              <a:t>điều</a:t>
            </a:r>
            <a:r>
              <a:rPr lang="en-US" dirty="0">
                <a:highlight>
                  <a:srgbClr val="FFFF00"/>
                </a:highlight>
              </a:rPr>
              <a:t> </a:t>
            </a:r>
            <a:r>
              <a:rPr lang="en-US" dirty="0" err="1">
                <a:highlight>
                  <a:srgbClr val="FFFF00"/>
                </a:highlight>
              </a:rPr>
              <a:t>này</a:t>
            </a:r>
            <a:r>
              <a:rPr lang="en-US" dirty="0"/>
              <a:t>. </a:t>
            </a:r>
            <a:r>
              <a:rPr lang="en-US" b="1" dirty="0">
                <a:solidFill>
                  <a:srgbClr val="C00000"/>
                </a:solidFill>
              </a:rPr>
              <a:t>B</a:t>
            </a:r>
          </a:p>
          <a:p>
            <a:pPr>
              <a:lnSpc>
                <a:spcPct val="150000"/>
              </a:lnSpc>
            </a:pPr>
            <a:r>
              <a:rPr lang="en-US" b="1" dirty="0"/>
              <a:t>13.16a</a:t>
            </a:r>
            <a:r>
              <a:rPr lang="en-US" dirty="0"/>
              <a:t> </a:t>
            </a:r>
            <a:r>
              <a:rPr lang="en-US" dirty="0" err="1">
                <a:highlight>
                  <a:srgbClr val="FFFF00"/>
                </a:highlight>
              </a:rPr>
              <a:t>Giảm</a:t>
            </a:r>
            <a:r>
              <a:rPr lang="en-US" dirty="0">
                <a:highlight>
                  <a:srgbClr val="FFFF00"/>
                </a:highlight>
              </a:rPr>
              <a:t> </a:t>
            </a:r>
            <a:r>
              <a:rPr lang="en-US" dirty="0" err="1">
                <a:highlight>
                  <a:srgbClr val="FFFF00"/>
                </a:highlight>
              </a:rPr>
              <a:t>cường</a:t>
            </a:r>
            <a:r>
              <a:rPr lang="en-US" dirty="0">
                <a:highlight>
                  <a:srgbClr val="FFFF00"/>
                </a:highlight>
              </a:rPr>
              <a:t> </a:t>
            </a:r>
            <a:r>
              <a:rPr lang="en-US" dirty="0" err="1">
                <a:highlight>
                  <a:srgbClr val="FFFF00"/>
                </a:highlight>
              </a:rPr>
              <a:t>độ</a:t>
            </a:r>
            <a:r>
              <a:rPr lang="en-US" dirty="0">
                <a:highlight>
                  <a:srgbClr val="FFFF00"/>
                </a:highlight>
              </a:rPr>
              <a:t> </a:t>
            </a:r>
            <a:r>
              <a:rPr lang="en-US" dirty="0" err="1">
                <a:highlight>
                  <a:srgbClr val="FFFF00"/>
                </a:highlight>
              </a:rPr>
              <a:t>các</a:t>
            </a:r>
            <a:r>
              <a:rPr lang="en-US" dirty="0">
                <a:highlight>
                  <a:srgbClr val="FFFF00"/>
                </a:highlight>
              </a:rPr>
              <a:t> </a:t>
            </a:r>
            <a:r>
              <a:rPr lang="en-US" dirty="0" err="1">
                <a:highlight>
                  <a:srgbClr val="FFFF00"/>
                </a:highlight>
              </a:rPr>
              <a:t>thuốc</a:t>
            </a:r>
            <a:r>
              <a:rPr lang="en-US" dirty="0">
                <a:highlight>
                  <a:srgbClr val="FFFF00"/>
                </a:highlight>
              </a:rPr>
              <a:t> </a:t>
            </a:r>
            <a:r>
              <a:rPr lang="en-US" dirty="0" err="1">
                <a:highlight>
                  <a:srgbClr val="FFFF00"/>
                </a:highlight>
              </a:rPr>
              <a:t>gây</a:t>
            </a:r>
            <a:r>
              <a:rPr lang="en-US" dirty="0">
                <a:highlight>
                  <a:srgbClr val="FFFF00"/>
                </a:highlight>
              </a:rPr>
              <a:t> </a:t>
            </a:r>
            <a:r>
              <a:rPr lang="en-US" dirty="0" err="1">
                <a:highlight>
                  <a:srgbClr val="FFFF00"/>
                </a:highlight>
              </a:rPr>
              <a:t>hạ</a:t>
            </a:r>
            <a:r>
              <a:rPr lang="en-US" dirty="0">
                <a:highlight>
                  <a:srgbClr val="FFFF00"/>
                </a:highlight>
              </a:rPr>
              <a:t> </a:t>
            </a:r>
            <a:r>
              <a:rPr lang="en-US" dirty="0" err="1">
                <a:highlight>
                  <a:srgbClr val="FFFF00"/>
                </a:highlight>
              </a:rPr>
              <a:t>đường</a:t>
            </a:r>
            <a:r>
              <a:rPr lang="en-US" dirty="0">
                <a:highlight>
                  <a:srgbClr val="FFFF00"/>
                </a:highlight>
              </a:rPr>
              <a:t> </a:t>
            </a:r>
            <a:r>
              <a:rPr lang="en-US" dirty="0" err="1">
                <a:highlight>
                  <a:srgbClr val="FFFF00"/>
                </a:highlight>
              </a:rPr>
              <a:t>huyết</a:t>
            </a:r>
            <a:r>
              <a:rPr lang="en-US" dirty="0">
                <a:highlight>
                  <a:srgbClr val="FFFF00"/>
                </a:highlight>
              </a:rPr>
              <a:t> </a:t>
            </a:r>
            <a:r>
              <a:rPr lang="en-US" dirty="0"/>
              <a:t>(</a:t>
            </a:r>
            <a:r>
              <a:rPr lang="en-US" dirty="0" err="1"/>
              <a:t>ví</a:t>
            </a:r>
            <a:r>
              <a:rPr lang="en-US" dirty="0"/>
              <a:t> </a:t>
            </a:r>
            <a:r>
              <a:rPr lang="en-US" dirty="0" err="1"/>
              <a:t>dụ</a:t>
            </a:r>
            <a:r>
              <a:rPr lang="en-US" dirty="0"/>
              <a:t>: insulin, sulfonylurea, </a:t>
            </a:r>
            <a:r>
              <a:rPr lang="en-US" dirty="0" err="1"/>
              <a:t>hoặc</a:t>
            </a:r>
            <a:r>
              <a:rPr lang="en-US" dirty="0"/>
              <a:t> meglitinide) </a:t>
            </a:r>
            <a:r>
              <a:rPr lang="en-US" dirty="0" err="1"/>
              <a:t>hoặc</a:t>
            </a:r>
            <a:r>
              <a:rPr lang="en-US" dirty="0"/>
              <a:t> </a:t>
            </a:r>
            <a:r>
              <a:rPr lang="en-US" dirty="0" err="1">
                <a:highlight>
                  <a:srgbClr val="FFFF00"/>
                </a:highlight>
              </a:rPr>
              <a:t>chuyển</a:t>
            </a:r>
            <a:r>
              <a:rPr lang="en-US" dirty="0">
                <a:highlight>
                  <a:srgbClr val="FFFF00"/>
                </a:highlight>
              </a:rPr>
              <a:t> sang </a:t>
            </a:r>
            <a:r>
              <a:rPr lang="en-US" dirty="0" err="1">
                <a:highlight>
                  <a:srgbClr val="FFFF00"/>
                </a:highlight>
              </a:rPr>
              <a:t>nhóm</a:t>
            </a:r>
            <a:r>
              <a:rPr lang="en-US" dirty="0">
                <a:highlight>
                  <a:srgbClr val="FFFF00"/>
                </a:highlight>
              </a:rPr>
              <a:t> </a:t>
            </a:r>
            <a:r>
              <a:rPr lang="en-US" dirty="0" err="1">
                <a:highlight>
                  <a:srgbClr val="FFFF00"/>
                </a:highlight>
              </a:rPr>
              <a:t>thuốc</a:t>
            </a:r>
            <a:r>
              <a:rPr lang="en-US" dirty="0">
                <a:highlight>
                  <a:srgbClr val="FFFF00"/>
                </a:highlight>
              </a:rPr>
              <a:t> </a:t>
            </a:r>
            <a:r>
              <a:rPr lang="en-US" dirty="0" err="1">
                <a:highlight>
                  <a:srgbClr val="FFFF00"/>
                </a:highlight>
              </a:rPr>
              <a:t>có</a:t>
            </a:r>
            <a:r>
              <a:rPr lang="en-US" dirty="0">
                <a:highlight>
                  <a:srgbClr val="FFFF00"/>
                </a:highlight>
              </a:rPr>
              <a:t> </a:t>
            </a:r>
            <a:r>
              <a:rPr lang="en-US" dirty="0" err="1">
                <a:highlight>
                  <a:srgbClr val="FFFF00"/>
                </a:highlight>
              </a:rPr>
              <a:t>nguy</a:t>
            </a:r>
            <a:r>
              <a:rPr lang="en-US" dirty="0">
                <a:highlight>
                  <a:srgbClr val="FFFF00"/>
                </a:highlight>
              </a:rPr>
              <a:t> </a:t>
            </a:r>
            <a:r>
              <a:rPr lang="en-US" dirty="0" err="1">
                <a:highlight>
                  <a:srgbClr val="FFFF00"/>
                </a:highlight>
              </a:rPr>
              <a:t>cơ</a:t>
            </a:r>
            <a:r>
              <a:rPr lang="en-US" dirty="0">
                <a:highlight>
                  <a:srgbClr val="FFFF00"/>
                </a:highlight>
              </a:rPr>
              <a:t> </a:t>
            </a:r>
            <a:r>
              <a:rPr lang="en-US" dirty="0" err="1">
                <a:highlight>
                  <a:srgbClr val="FFFF00"/>
                </a:highlight>
              </a:rPr>
              <a:t>hạ</a:t>
            </a:r>
            <a:r>
              <a:rPr lang="en-US" dirty="0">
                <a:highlight>
                  <a:srgbClr val="FFFF00"/>
                </a:highlight>
              </a:rPr>
              <a:t> </a:t>
            </a:r>
            <a:r>
              <a:rPr lang="en-US" dirty="0" err="1">
                <a:highlight>
                  <a:srgbClr val="FFFF00"/>
                </a:highlight>
              </a:rPr>
              <a:t>đường</a:t>
            </a:r>
            <a:r>
              <a:rPr lang="en-US" dirty="0">
                <a:highlight>
                  <a:srgbClr val="FFFF00"/>
                </a:highlight>
              </a:rPr>
              <a:t> </a:t>
            </a:r>
            <a:r>
              <a:rPr lang="en-US" dirty="0" err="1">
                <a:highlight>
                  <a:srgbClr val="FFFF00"/>
                </a:highlight>
              </a:rPr>
              <a:t>huyết</a:t>
            </a:r>
            <a:r>
              <a:rPr lang="en-US" dirty="0">
                <a:highlight>
                  <a:srgbClr val="FFFF00"/>
                </a:highlight>
              </a:rPr>
              <a:t> </a:t>
            </a:r>
            <a:r>
              <a:rPr lang="en-US" dirty="0" err="1">
                <a:highlight>
                  <a:srgbClr val="FFFF00"/>
                </a:highlight>
              </a:rPr>
              <a:t>thấp</a:t>
            </a:r>
            <a:r>
              <a:rPr lang="en-US" dirty="0">
                <a:highlight>
                  <a:srgbClr val="FFFF00"/>
                </a:highlight>
              </a:rPr>
              <a:t> </a:t>
            </a:r>
            <a:r>
              <a:rPr lang="en-US" dirty="0" err="1"/>
              <a:t>cho</a:t>
            </a:r>
            <a:r>
              <a:rPr lang="en-US" dirty="0"/>
              <a:t> </a:t>
            </a:r>
            <a:r>
              <a:rPr lang="en-US" dirty="0" err="1"/>
              <a:t>những</a:t>
            </a:r>
            <a:r>
              <a:rPr lang="en-US" dirty="0"/>
              <a:t> </a:t>
            </a:r>
            <a:r>
              <a:rPr lang="en-US" dirty="0" err="1"/>
              <a:t>người</a:t>
            </a:r>
            <a:r>
              <a:rPr lang="en-US" dirty="0"/>
              <a:t> </a:t>
            </a:r>
            <a:r>
              <a:rPr lang="en-US" dirty="0" err="1"/>
              <a:t>có</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cao</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mục</a:t>
            </a:r>
            <a:r>
              <a:rPr lang="en-US" dirty="0"/>
              <a:t> </a:t>
            </a:r>
            <a:r>
              <a:rPr lang="en-US" dirty="0" err="1"/>
              <a:t>tiêu</a:t>
            </a:r>
            <a:r>
              <a:rPr lang="en-US" dirty="0"/>
              <a:t> </a:t>
            </a:r>
            <a:r>
              <a:rPr lang="en-US" dirty="0" err="1"/>
              <a:t>đường</a:t>
            </a:r>
            <a:r>
              <a:rPr lang="en-US" dirty="0"/>
              <a:t> </a:t>
            </a:r>
            <a:r>
              <a:rPr lang="en-US" dirty="0" err="1"/>
              <a:t>huyết</a:t>
            </a:r>
            <a:r>
              <a:rPr lang="en-US" dirty="0"/>
              <a:t> </a:t>
            </a:r>
            <a:r>
              <a:rPr lang="en-US" dirty="0" err="1"/>
              <a:t>cá</a:t>
            </a:r>
            <a:r>
              <a:rPr lang="en-US" dirty="0"/>
              <a:t> </a:t>
            </a:r>
            <a:r>
              <a:rPr lang="en-US" dirty="0" err="1"/>
              <a:t>nhân</a:t>
            </a:r>
            <a:r>
              <a:rPr lang="en-US" dirty="0"/>
              <a:t> </a:t>
            </a:r>
            <a:r>
              <a:rPr lang="en-US" dirty="0" err="1"/>
              <a:t>hóa</a:t>
            </a:r>
            <a:r>
              <a:rPr lang="en-US" dirty="0"/>
              <a:t>. </a:t>
            </a:r>
            <a:r>
              <a:rPr lang="en-US" b="1" dirty="0">
                <a:solidFill>
                  <a:srgbClr val="C00000"/>
                </a:solidFill>
              </a:rPr>
              <a:t>B</a:t>
            </a:r>
          </a:p>
          <a:p>
            <a:pPr>
              <a:lnSpc>
                <a:spcPct val="150000"/>
              </a:lnSpc>
            </a:pPr>
            <a:r>
              <a:rPr lang="en-US" b="1" dirty="0"/>
              <a:t>13.16c</a:t>
            </a:r>
            <a:r>
              <a:rPr lang="en-US" dirty="0"/>
              <a:t> </a:t>
            </a:r>
            <a:r>
              <a:rPr lang="en-US" dirty="0" err="1">
                <a:highlight>
                  <a:srgbClr val="FFFF00"/>
                </a:highlight>
              </a:rPr>
              <a:t>Đơn</a:t>
            </a:r>
            <a:r>
              <a:rPr lang="en-US" dirty="0">
                <a:highlight>
                  <a:srgbClr val="FFFF00"/>
                </a:highlight>
              </a:rPr>
              <a:t> </a:t>
            </a:r>
            <a:r>
              <a:rPr lang="en-US" dirty="0" err="1">
                <a:highlight>
                  <a:srgbClr val="FFFF00"/>
                </a:highlight>
              </a:rPr>
              <a:t>giản</a:t>
            </a:r>
            <a:r>
              <a:rPr lang="en-US" dirty="0">
                <a:highlight>
                  <a:srgbClr val="FFFF00"/>
                </a:highlight>
              </a:rPr>
              <a:t> </a:t>
            </a:r>
            <a:r>
              <a:rPr lang="en-US" dirty="0" err="1">
                <a:highlight>
                  <a:srgbClr val="FFFF00"/>
                </a:highlight>
              </a:rPr>
              <a:t>hóa</a:t>
            </a:r>
            <a:r>
              <a:rPr lang="en-US" dirty="0">
                <a:highlight>
                  <a:srgbClr val="FFFF00"/>
                </a:highlight>
              </a:rPr>
              <a:t> </a:t>
            </a:r>
            <a:r>
              <a:rPr lang="en-US" dirty="0" err="1">
                <a:highlight>
                  <a:srgbClr val="FFFF00"/>
                </a:highlight>
              </a:rPr>
              <a:t>các</a:t>
            </a:r>
            <a:r>
              <a:rPr lang="en-US" dirty="0">
                <a:highlight>
                  <a:srgbClr val="FFFF00"/>
                </a:highlight>
              </a:rPr>
              <a:t> </a:t>
            </a:r>
            <a:r>
              <a:rPr lang="en-US" dirty="0" err="1">
                <a:highlight>
                  <a:srgbClr val="FFFF00"/>
                </a:highlight>
              </a:rPr>
              <a:t>phác</a:t>
            </a:r>
            <a:r>
              <a:rPr lang="en-US" dirty="0">
                <a:highlight>
                  <a:srgbClr val="FFFF00"/>
                </a:highlight>
              </a:rPr>
              <a:t> </a:t>
            </a:r>
            <a:r>
              <a:rPr lang="en-US" dirty="0" err="1">
                <a:highlight>
                  <a:srgbClr val="FFFF00"/>
                </a:highlight>
              </a:rPr>
              <a:t>đồ</a:t>
            </a:r>
            <a:r>
              <a:rPr lang="en-US" dirty="0">
                <a:highlight>
                  <a:srgbClr val="FFFF00"/>
                </a:highlight>
              </a:rPr>
              <a:t> </a:t>
            </a:r>
            <a:r>
              <a:rPr lang="en-US" dirty="0" err="1">
                <a:highlight>
                  <a:srgbClr val="FFFF00"/>
                </a:highlight>
              </a:rPr>
              <a:t>điều</a:t>
            </a:r>
            <a:r>
              <a:rPr lang="en-US" dirty="0">
                <a:highlight>
                  <a:srgbClr val="FFFF00"/>
                </a:highlight>
              </a:rPr>
              <a:t> </a:t>
            </a:r>
            <a:r>
              <a:rPr lang="en-US" dirty="0" err="1">
                <a:highlight>
                  <a:srgbClr val="FFFF00"/>
                </a:highlight>
              </a:rPr>
              <a:t>trị</a:t>
            </a:r>
            <a:r>
              <a:rPr lang="en-US" dirty="0">
                <a:highlight>
                  <a:srgbClr val="FFFF00"/>
                </a:highlight>
              </a:rPr>
              <a:t> </a:t>
            </a:r>
            <a:r>
              <a:rPr lang="en-US" dirty="0" err="1">
                <a:highlight>
                  <a:srgbClr val="FFFF00"/>
                </a:highlight>
              </a:rPr>
              <a:t>phức</a:t>
            </a:r>
            <a:r>
              <a:rPr lang="en-US" dirty="0">
                <a:highlight>
                  <a:srgbClr val="FFFF00"/>
                </a:highlight>
              </a:rPr>
              <a:t> </a:t>
            </a:r>
            <a:r>
              <a:rPr lang="en-US" dirty="0" err="1">
                <a:highlight>
                  <a:srgbClr val="FFFF00"/>
                </a:highlight>
              </a:rPr>
              <a:t>tạp</a:t>
            </a:r>
            <a:r>
              <a:rPr lang="en-US" dirty="0">
                <a:highlight>
                  <a:srgbClr val="FFFF00"/>
                </a:highlight>
              </a:rPr>
              <a:t> </a:t>
            </a:r>
            <a:r>
              <a:rPr lang="en-US" dirty="0"/>
              <a:t>(</a:t>
            </a:r>
            <a:r>
              <a:rPr lang="en-US" dirty="0" err="1"/>
              <a:t>đặc</a:t>
            </a:r>
            <a:r>
              <a:rPr lang="en-US" dirty="0"/>
              <a:t> </a:t>
            </a:r>
            <a:r>
              <a:rPr lang="en-US" dirty="0" err="1"/>
              <a:t>biệt</a:t>
            </a:r>
            <a:r>
              <a:rPr lang="en-US" dirty="0"/>
              <a:t> </a:t>
            </a:r>
            <a:r>
              <a:rPr lang="en-US" dirty="0" err="1"/>
              <a:t>là</a:t>
            </a:r>
            <a:r>
              <a:rPr lang="en-US" dirty="0"/>
              <a:t> insulin) </a:t>
            </a:r>
            <a:r>
              <a:rPr lang="en-US" dirty="0" err="1"/>
              <a:t>để</a:t>
            </a:r>
            <a:r>
              <a:rPr lang="en-US" dirty="0"/>
              <a:t> </a:t>
            </a:r>
            <a:r>
              <a:rPr lang="en-US" dirty="0" err="1"/>
              <a:t>giảm</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và</a:t>
            </a:r>
            <a:r>
              <a:rPr lang="en-US" dirty="0"/>
              <a:t> </a:t>
            </a:r>
            <a:r>
              <a:rPr lang="en-US" dirty="0" err="1"/>
              <a:t>dùng</a:t>
            </a:r>
            <a:r>
              <a:rPr lang="en-US" dirty="0"/>
              <a:t> </a:t>
            </a:r>
            <a:r>
              <a:rPr lang="en-US" dirty="0" err="1"/>
              <a:t>nhiều</a:t>
            </a:r>
            <a:r>
              <a:rPr lang="en-US" dirty="0"/>
              <a:t> </a:t>
            </a:r>
            <a:r>
              <a:rPr lang="en-US" dirty="0" err="1"/>
              <a:t>loại</a:t>
            </a:r>
            <a:r>
              <a:rPr lang="en-US" dirty="0"/>
              <a:t> </a:t>
            </a:r>
            <a:r>
              <a:rPr lang="en-US" dirty="0" err="1"/>
              <a:t>thuốc</a:t>
            </a:r>
            <a:r>
              <a:rPr lang="en-US" dirty="0"/>
              <a:t> </a:t>
            </a:r>
            <a:r>
              <a:rPr lang="en-US" dirty="0" err="1"/>
              <a:t>và</a:t>
            </a:r>
            <a:r>
              <a:rPr lang="en-US" dirty="0"/>
              <a:t> </a:t>
            </a:r>
            <a:r>
              <a:rPr lang="en-US" dirty="0" err="1"/>
              <a:t>giảm</a:t>
            </a:r>
            <a:r>
              <a:rPr lang="en-US" dirty="0"/>
              <a:t> </a:t>
            </a:r>
            <a:r>
              <a:rPr lang="en-US" dirty="0" err="1"/>
              <a:t>gánh</a:t>
            </a:r>
            <a:r>
              <a:rPr lang="en-US" dirty="0"/>
              <a:t> </a:t>
            </a:r>
            <a:r>
              <a:rPr lang="en-US" dirty="0" err="1"/>
              <a:t>nặng</a:t>
            </a:r>
            <a:r>
              <a:rPr lang="en-US" dirty="0"/>
              <a:t> </a:t>
            </a:r>
            <a:r>
              <a:rPr lang="en-US" dirty="0" err="1"/>
              <a:t>điều</a:t>
            </a:r>
            <a:r>
              <a:rPr lang="en-US" dirty="0"/>
              <a:t> </a:t>
            </a:r>
            <a:r>
              <a:rPr lang="en-US" dirty="0" err="1"/>
              <a:t>trị</a:t>
            </a:r>
            <a:r>
              <a:rPr lang="en-US" dirty="0"/>
              <a:t> </a:t>
            </a:r>
            <a:r>
              <a:rPr lang="en-US" dirty="0" err="1"/>
              <a:t>nếu</a:t>
            </a:r>
            <a:r>
              <a:rPr lang="en-US" dirty="0"/>
              <a:t> </a:t>
            </a:r>
            <a:r>
              <a:rPr lang="en-US" dirty="0" err="1"/>
              <a:t>có</a:t>
            </a:r>
            <a:r>
              <a:rPr lang="en-US" dirty="0"/>
              <a:t> </a:t>
            </a:r>
            <a:r>
              <a:rPr lang="en-US" dirty="0" err="1"/>
              <a:t>thể</a:t>
            </a:r>
            <a:r>
              <a:rPr lang="en-US" dirty="0"/>
              <a:t> </a:t>
            </a:r>
            <a:r>
              <a:rPr lang="en-US" dirty="0" err="1"/>
              <a:t>đạt</a:t>
            </a:r>
            <a:r>
              <a:rPr lang="en-US" dirty="0"/>
              <a:t> </a:t>
            </a:r>
            <a:r>
              <a:rPr lang="en-US" dirty="0" err="1"/>
              <a:t>được</a:t>
            </a:r>
            <a:r>
              <a:rPr lang="en-US" dirty="0"/>
              <a:t> </a:t>
            </a:r>
            <a:r>
              <a:rPr lang="en-US" dirty="0" err="1"/>
              <a:t>trong</a:t>
            </a:r>
            <a:r>
              <a:rPr lang="en-US" dirty="0"/>
              <a:t> </a:t>
            </a:r>
            <a:r>
              <a:rPr lang="en-US" dirty="0" err="1"/>
              <a:t>phạm</a:t>
            </a:r>
            <a:r>
              <a:rPr lang="en-US" dirty="0"/>
              <a:t> vi </a:t>
            </a:r>
            <a:r>
              <a:rPr lang="en-US" dirty="0" err="1"/>
              <a:t>mục</a:t>
            </a:r>
            <a:r>
              <a:rPr lang="en-US" dirty="0"/>
              <a:t> </a:t>
            </a:r>
            <a:r>
              <a:rPr lang="en-US" dirty="0" err="1"/>
              <a:t>tiêu</a:t>
            </a:r>
            <a:r>
              <a:rPr lang="en-US" dirty="0"/>
              <a:t> </a:t>
            </a:r>
            <a:r>
              <a:rPr lang="en-US" dirty="0" err="1"/>
              <a:t>đường</a:t>
            </a:r>
            <a:r>
              <a:rPr lang="en-US" dirty="0"/>
              <a:t> </a:t>
            </a:r>
            <a:r>
              <a:rPr lang="en-US" dirty="0" err="1"/>
              <a:t>huyết</a:t>
            </a:r>
            <a:r>
              <a:rPr lang="en-US" dirty="0"/>
              <a:t> </a:t>
            </a:r>
            <a:r>
              <a:rPr lang="en-US" dirty="0" err="1"/>
              <a:t>được</a:t>
            </a:r>
            <a:r>
              <a:rPr lang="en-US" dirty="0"/>
              <a:t> </a:t>
            </a:r>
            <a:r>
              <a:rPr lang="en-US" dirty="0" err="1"/>
              <a:t>cá</a:t>
            </a:r>
            <a:r>
              <a:rPr lang="en-US" dirty="0"/>
              <a:t> </a:t>
            </a:r>
            <a:r>
              <a:rPr lang="en-US" dirty="0" err="1"/>
              <a:t>nhân</a:t>
            </a:r>
            <a:r>
              <a:rPr lang="en-US" dirty="0"/>
              <a:t> </a:t>
            </a:r>
            <a:r>
              <a:rPr lang="en-US" dirty="0" err="1"/>
              <a:t>hóa</a:t>
            </a:r>
            <a:r>
              <a:rPr lang="en-US" dirty="0"/>
              <a:t>. </a:t>
            </a:r>
            <a:r>
              <a:rPr lang="en-US" b="1" dirty="0">
                <a:solidFill>
                  <a:srgbClr val="C00000"/>
                </a:solidFill>
              </a:rPr>
              <a:t>B</a:t>
            </a:r>
          </a:p>
          <a:p>
            <a:pPr>
              <a:lnSpc>
                <a:spcPct val="150000"/>
              </a:lnSpc>
            </a:pPr>
            <a:r>
              <a:rPr lang="en-US" b="1" dirty="0"/>
              <a:t>13.16d </a:t>
            </a:r>
            <a:r>
              <a:rPr lang="en-US" dirty="0" err="1"/>
              <a:t>Ở</a:t>
            </a:r>
            <a:r>
              <a:rPr lang="en-US" dirty="0"/>
              <a:t> </a:t>
            </a:r>
            <a:r>
              <a:rPr lang="en-US" dirty="0" err="1"/>
              <a:t>người</a:t>
            </a:r>
            <a:r>
              <a:rPr lang="en-US" dirty="0"/>
              <a:t> </a:t>
            </a:r>
            <a:r>
              <a:rPr lang="en-US" dirty="0" err="1"/>
              <a:t>lớn</a:t>
            </a:r>
            <a:r>
              <a:rPr lang="en-US" dirty="0"/>
              <a:t> </a:t>
            </a:r>
            <a:r>
              <a:rPr lang="en-US" dirty="0" err="1"/>
              <a:t>tuổi</a:t>
            </a:r>
            <a:r>
              <a:rPr lang="en-US" dirty="0"/>
              <a:t> </a:t>
            </a:r>
            <a:r>
              <a:rPr lang="en-US" dirty="0" err="1"/>
              <a:t>mắc</a:t>
            </a:r>
            <a:r>
              <a:rPr lang="en-US" dirty="0"/>
              <a:t> </a:t>
            </a:r>
            <a:r>
              <a:rPr lang="en-US" dirty="0" err="1"/>
              <a:t>bệnh</a:t>
            </a:r>
            <a:r>
              <a:rPr lang="en-US" dirty="0"/>
              <a:t> ĐTĐ </a:t>
            </a:r>
            <a:r>
              <a:rPr lang="en-US" dirty="0" err="1"/>
              <a:t>týp</a:t>
            </a:r>
            <a:r>
              <a:rPr lang="en-US" dirty="0"/>
              <a:t> 2 </a:t>
            </a:r>
            <a:r>
              <a:rPr lang="en-US" dirty="0" err="1"/>
              <a:t>và</a:t>
            </a:r>
            <a:r>
              <a:rPr lang="en-US" dirty="0"/>
              <a:t> </a:t>
            </a:r>
            <a:r>
              <a:rPr lang="en-US" dirty="0" err="1"/>
              <a:t>có</a:t>
            </a:r>
            <a:r>
              <a:rPr lang="en-US" dirty="0"/>
              <a:t> </a:t>
            </a:r>
            <a:r>
              <a:rPr lang="en-US" dirty="0" err="1"/>
              <a:t>nguy</a:t>
            </a:r>
            <a:r>
              <a:rPr lang="en-US" dirty="0"/>
              <a:t> </a:t>
            </a:r>
            <a:r>
              <a:rPr lang="en-US" dirty="0" err="1"/>
              <a:t>cơ</a:t>
            </a:r>
            <a:r>
              <a:rPr lang="en-US" dirty="0"/>
              <a:t> </a:t>
            </a:r>
            <a:r>
              <a:rPr lang="en-US" dirty="0" err="1"/>
              <a:t>mắc</a:t>
            </a:r>
            <a:r>
              <a:rPr lang="en-US" dirty="0"/>
              <a:t> </a:t>
            </a:r>
            <a:r>
              <a:rPr lang="en-US" dirty="0" err="1"/>
              <a:t>bệnh</a:t>
            </a:r>
            <a:r>
              <a:rPr lang="en-US" dirty="0"/>
              <a:t> </a:t>
            </a:r>
            <a:r>
              <a:rPr lang="en-US" dirty="0" err="1"/>
              <a:t>tim</a:t>
            </a:r>
            <a:r>
              <a:rPr lang="en-US" dirty="0"/>
              <a:t> </a:t>
            </a:r>
            <a:r>
              <a:rPr lang="en-US" dirty="0" err="1"/>
              <a:t>mạch</a:t>
            </a:r>
            <a:r>
              <a:rPr lang="en-US" dirty="0"/>
              <a:t> do </a:t>
            </a:r>
            <a:r>
              <a:rPr lang="en-US" dirty="0" err="1"/>
              <a:t>xơ</a:t>
            </a:r>
            <a:r>
              <a:rPr lang="en-US" dirty="0"/>
              <a:t> </a:t>
            </a:r>
            <a:r>
              <a:rPr lang="en-US" dirty="0" err="1"/>
              <a:t>vữa</a:t>
            </a:r>
            <a:r>
              <a:rPr lang="en-US" dirty="0"/>
              <a:t> </a:t>
            </a:r>
            <a:r>
              <a:rPr lang="en-US" dirty="0" err="1"/>
              <a:t>động</a:t>
            </a:r>
            <a:r>
              <a:rPr lang="en-US" dirty="0"/>
              <a:t> </a:t>
            </a:r>
            <a:r>
              <a:rPr lang="en-US" dirty="0" err="1"/>
              <a:t>mạch</a:t>
            </a:r>
            <a:r>
              <a:rPr lang="en-US" dirty="0"/>
              <a:t>, </a:t>
            </a:r>
            <a:r>
              <a:rPr lang="en-US" dirty="0" err="1"/>
              <a:t>suy</a:t>
            </a:r>
            <a:r>
              <a:rPr lang="en-US" dirty="0"/>
              <a:t> </a:t>
            </a:r>
            <a:r>
              <a:rPr lang="en-US" dirty="0" err="1"/>
              <a:t>tim</a:t>
            </a:r>
            <a:r>
              <a:rPr lang="en-US" dirty="0"/>
              <a:t> </a:t>
            </a:r>
            <a:r>
              <a:rPr lang="en-US" dirty="0" err="1"/>
              <a:t>và</a:t>
            </a:r>
            <a:r>
              <a:rPr lang="en-US" dirty="0"/>
              <a:t>/</a:t>
            </a:r>
            <a:r>
              <a:rPr lang="en-US" dirty="0" err="1"/>
              <a:t>hoặc</a:t>
            </a:r>
            <a:r>
              <a:rPr lang="en-US" dirty="0"/>
              <a:t> </a:t>
            </a:r>
            <a:r>
              <a:rPr lang="en-US" dirty="0" err="1"/>
              <a:t>bệnh</a:t>
            </a:r>
            <a:r>
              <a:rPr lang="en-US" dirty="0"/>
              <a:t> </a:t>
            </a:r>
            <a:r>
              <a:rPr lang="en-US" dirty="0" err="1"/>
              <a:t>thận</a:t>
            </a:r>
            <a:r>
              <a:rPr lang="en-US" dirty="0"/>
              <a:t> </a:t>
            </a:r>
            <a:r>
              <a:rPr lang="en-US" dirty="0" err="1"/>
              <a:t>mạn</a:t>
            </a:r>
            <a:r>
              <a:rPr lang="en-US" dirty="0"/>
              <a:t> </a:t>
            </a:r>
            <a:r>
              <a:rPr lang="en-US" dirty="0" err="1"/>
              <a:t>tính</a:t>
            </a:r>
            <a:r>
              <a:rPr lang="en-US" dirty="0"/>
              <a:t>, </a:t>
            </a:r>
            <a:r>
              <a:rPr lang="en-US" dirty="0" err="1">
                <a:solidFill>
                  <a:srgbClr val="C00000"/>
                </a:solidFill>
                <a:highlight>
                  <a:srgbClr val="FFFF00"/>
                </a:highlight>
              </a:rPr>
              <a:t>phác</a:t>
            </a:r>
            <a:r>
              <a:rPr lang="en-US" dirty="0">
                <a:solidFill>
                  <a:srgbClr val="C00000"/>
                </a:solidFill>
                <a:highlight>
                  <a:srgbClr val="FFFF00"/>
                </a:highlight>
              </a:rPr>
              <a:t> </a:t>
            </a:r>
            <a:r>
              <a:rPr lang="en-US" dirty="0" err="1">
                <a:solidFill>
                  <a:srgbClr val="C00000"/>
                </a:solidFill>
                <a:highlight>
                  <a:srgbClr val="FFFF00"/>
                </a:highlight>
              </a:rPr>
              <a:t>đồ</a:t>
            </a:r>
            <a:r>
              <a:rPr lang="en-US" dirty="0">
                <a:solidFill>
                  <a:srgbClr val="C00000"/>
                </a:solidFill>
                <a:highlight>
                  <a:srgbClr val="FFFF00"/>
                </a:highlight>
              </a:rPr>
              <a:t> </a:t>
            </a:r>
            <a:r>
              <a:rPr lang="en-US" dirty="0" err="1">
                <a:solidFill>
                  <a:srgbClr val="C00000"/>
                </a:solidFill>
                <a:highlight>
                  <a:srgbClr val="FFFF00"/>
                </a:highlight>
              </a:rPr>
              <a:t>điều</a:t>
            </a:r>
            <a:r>
              <a:rPr lang="en-US" dirty="0">
                <a:solidFill>
                  <a:srgbClr val="C00000"/>
                </a:solidFill>
                <a:highlight>
                  <a:srgbClr val="FFFF00"/>
                </a:highlight>
              </a:rPr>
              <a:t> </a:t>
            </a:r>
            <a:r>
              <a:rPr lang="en-US" dirty="0" err="1">
                <a:solidFill>
                  <a:srgbClr val="C00000"/>
                </a:solidFill>
                <a:highlight>
                  <a:srgbClr val="FFFF00"/>
                </a:highlight>
              </a:rPr>
              <a:t>trị</a:t>
            </a:r>
            <a:r>
              <a:rPr lang="en-US" dirty="0">
                <a:solidFill>
                  <a:srgbClr val="C00000"/>
                </a:solidFill>
                <a:highlight>
                  <a:srgbClr val="FFFF00"/>
                </a:highlight>
              </a:rPr>
              <a:t> </a:t>
            </a:r>
            <a:r>
              <a:rPr lang="en-US" dirty="0" err="1">
                <a:solidFill>
                  <a:srgbClr val="C00000"/>
                </a:solidFill>
                <a:highlight>
                  <a:srgbClr val="FFFF00"/>
                </a:highlight>
              </a:rPr>
              <a:t>nên</a:t>
            </a:r>
            <a:r>
              <a:rPr lang="en-US" dirty="0">
                <a:solidFill>
                  <a:srgbClr val="C00000"/>
                </a:solidFill>
                <a:highlight>
                  <a:srgbClr val="FFFF00"/>
                </a:highlight>
              </a:rPr>
              <a:t> bao </a:t>
            </a:r>
            <a:r>
              <a:rPr lang="en-US" dirty="0" err="1">
                <a:solidFill>
                  <a:srgbClr val="C00000"/>
                </a:solidFill>
                <a:highlight>
                  <a:srgbClr val="FFFF00"/>
                </a:highlight>
              </a:rPr>
              <a:t>gồm</a:t>
            </a:r>
            <a:r>
              <a:rPr lang="en-US" dirty="0">
                <a:solidFill>
                  <a:srgbClr val="C00000"/>
                </a:solidFill>
                <a:highlight>
                  <a:srgbClr val="FFFF00"/>
                </a:highlight>
              </a:rPr>
              <a:t> </a:t>
            </a:r>
            <a:r>
              <a:rPr lang="en-US" dirty="0" err="1">
                <a:solidFill>
                  <a:srgbClr val="C00000"/>
                </a:solidFill>
                <a:highlight>
                  <a:srgbClr val="FFFF00"/>
                </a:highlight>
              </a:rPr>
              <a:t>các</a:t>
            </a:r>
            <a:r>
              <a:rPr lang="en-US" dirty="0">
                <a:solidFill>
                  <a:srgbClr val="C00000"/>
                </a:solidFill>
                <a:highlight>
                  <a:srgbClr val="FFFF00"/>
                </a:highlight>
              </a:rPr>
              <a:t> </a:t>
            </a:r>
            <a:r>
              <a:rPr lang="en-US" dirty="0" err="1">
                <a:solidFill>
                  <a:srgbClr val="C00000"/>
                </a:solidFill>
                <a:highlight>
                  <a:srgbClr val="FFFF00"/>
                </a:highlight>
              </a:rPr>
              <a:t>thuốc</a:t>
            </a:r>
            <a:r>
              <a:rPr lang="en-US" dirty="0">
                <a:solidFill>
                  <a:srgbClr val="C00000"/>
                </a:solidFill>
                <a:highlight>
                  <a:srgbClr val="FFFF00"/>
                </a:highlight>
              </a:rPr>
              <a:t> </a:t>
            </a:r>
            <a:r>
              <a:rPr lang="en-US" dirty="0" err="1">
                <a:solidFill>
                  <a:srgbClr val="C00000"/>
                </a:solidFill>
                <a:highlight>
                  <a:srgbClr val="FFFF00"/>
                </a:highlight>
              </a:rPr>
              <a:t>làm</a:t>
            </a:r>
            <a:r>
              <a:rPr lang="en-US" dirty="0">
                <a:solidFill>
                  <a:srgbClr val="C00000"/>
                </a:solidFill>
                <a:highlight>
                  <a:srgbClr val="FFFF00"/>
                </a:highlight>
              </a:rPr>
              <a:t> </a:t>
            </a:r>
            <a:r>
              <a:rPr lang="en-US" dirty="0" err="1">
                <a:solidFill>
                  <a:srgbClr val="C00000"/>
                </a:solidFill>
                <a:highlight>
                  <a:srgbClr val="FFFF00"/>
                </a:highlight>
              </a:rPr>
              <a:t>giảm</a:t>
            </a:r>
            <a:r>
              <a:rPr lang="en-US" dirty="0">
                <a:solidFill>
                  <a:srgbClr val="C00000"/>
                </a:solidFill>
                <a:highlight>
                  <a:srgbClr val="FFFF00"/>
                </a:highlight>
              </a:rPr>
              <a:t> </a:t>
            </a:r>
            <a:r>
              <a:rPr lang="en-US" dirty="0" err="1">
                <a:solidFill>
                  <a:srgbClr val="C00000"/>
                </a:solidFill>
                <a:highlight>
                  <a:srgbClr val="FFFF00"/>
                </a:highlight>
              </a:rPr>
              <a:t>nguy</a:t>
            </a:r>
            <a:r>
              <a:rPr lang="en-US" dirty="0">
                <a:solidFill>
                  <a:srgbClr val="C00000"/>
                </a:solidFill>
                <a:highlight>
                  <a:srgbClr val="FFFF00"/>
                </a:highlight>
              </a:rPr>
              <a:t> </a:t>
            </a:r>
            <a:r>
              <a:rPr lang="en-US" dirty="0" err="1">
                <a:solidFill>
                  <a:srgbClr val="C00000"/>
                </a:solidFill>
                <a:highlight>
                  <a:srgbClr val="FFFF00"/>
                </a:highlight>
              </a:rPr>
              <a:t>cơ</a:t>
            </a:r>
            <a:r>
              <a:rPr lang="en-US" dirty="0">
                <a:solidFill>
                  <a:srgbClr val="C00000"/>
                </a:solidFill>
                <a:highlight>
                  <a:srgbClr val="FFFF00"/>
                </a:highlight>
              </a:rPr>
              <a:t> </a:t>
            </a:r>
            <a:r>
              <a:rPr lang="en-US" dirty="0" err="1">
                <a:solidFill>
                  <a:srgbClr val="C00000"/>
                </a:solidFill>
                <a:highlight>
                  <a:srgbClr val="FFFF00"/>
                </a:highlight>
              </a:rPr>
              <a:t>mắc</a:t>
            </a:r>
            <a:r>
              <a:rPr lang="en-US" dirty="0">
                <a:solidFill>
                  <a:srgbClr val="C00000"/>
                </a:solidFill>
                <a:highlight>
                  <a:srgbClr val="FFFF00"/>
                </a:highlight>
              </a:rPr>
              <a:t> </a:t>
            </a:r>
            <a:r>
              <a:rPr lang="en-US" dirty="0" err="1">
                <a:solidFill>
                  <a:srgbClr val="C00000"/>
                </a:solidFill>
                <a:highlight>
                  <a:srgbClr val="FFFF00"/>
                </a:highlight>
              </a:rPr>
              <a:t>bệnh</a:t>
            </a:r>
            <a:r>
              <a:rPr lang="en-US" dirty="0">
                <a:solidFill>
                  <a:srgbClr val="C00000"/>
                </a:solidFill>
                <a:highlight>
                  <a:srgbClr val="FFFF00"/>
                </a:highlight>
              </a:rPr>
              <a:t> </a:t>
            </a:r>
            <a:r>
              <a:rPr lang="en-US" dirty="0" err="1">
                <a:solidFill>
                  <a:srgbClr val="C00000"/>
                </a:solidFill>
                <a:highlight>
                  <a:srgbClr val="FFFF00"/>
                </a:highlight>
              </a:rPr>
              <a:t>tim</a:t>
            </a:r>
            <a:r>
              <a:rPr lang="en-US" dirty="0">
                <a:solidFill>
                  <a:srgbClr val="C00000"/>
                </a:solidFill>
                <a:highlight>
                  <a:srgbClr val="FFFF00"/>
                </a:highlight>
              </a:rPr>
              <a:t> </a:t>
            </a:r>
            <a:r>
              <a:rPr lang="en-US" dirty="0" err="1">
                <a:solidFill>
                  <a:srgbClr val="C00000"/>
                </a:solidFill>
                <a:highlight>
                  <a:srgbClr val="FFFF00"/>
                </a:highlight>
              </a:rPr>
              <a:t>mạch</a:t>
            </a:r>
            <a:r>
              <a:rPr lang="en-US" dirty="0">
                <a:solidFill>
                  <a:srgbClr val="C00000"/>
                </a:solidFill>
                <a:highlight>
                  <a:srgbClr val="FFFF00"/>
                </a:highlight>
              </a:rPr>
              <a:t> </a:t>
            </a:r>
            <a:r>
              <a:rPr lang="en-US" dirty="0" err="1">
                <a:solidFill>
                  <a:srgbClr val="C00000"/>
                </a:solidFill>
                <a:highlight>
                  <a:srgbClr val="FFFF00"/>
                </a:highlight>
              </a:rPr>
              <a:t>và</a:t>
            </a:r>
            <a:r>
              <a:rPr lang="en-US" dirty="0">
                <a:solidFill>
                  <a:srgbClr val="C00000"/>
                </a:solidFill>
                <a:highlight>
                  <a:srgbClr val="FFFF00"/>
                </a:highlight>
              </a:rPr>
              <a:t> </a:t>
            </a:r>
            <a:r>
              <a:rPr lang="en-US" dirty="0" err="1">
                <a:solidFill>
                  <a:srgbClr val="C00000"/>
                </a:solidFill>
                <a:highlight>
                  <a:srgbClr val="FFFF00"/>
                </a:highlight>
              </a:rPr>
              <a:t>thận</a:t>
            </a:r>
            <a:r>
              <a:rPr lang="en-US" dirty="0">
                <a:solidFill>
                  <a:srgbClr val="C00000"/>
                </a:solidFill>
                <a:highlight>
                  <a:srgbClr val="FFFF00"/>
                </a:highlight>
              </a:rPr>
              <a:t>, </a:t>
            </a:r>
            <a:r>
              <a:rPr lang="en-US" dirty="0" err="1">
                <a:solidFill>
                  <a:srgbClr val="C00000"/>
                </a:solidFill>
                <a:highlight>
                  <a:srgbClr val="FFFF00"/>
                </a:highlight>
              </a:rPr>
              <a:t>bất</a:t>
            </a:r>
            <a:r>
              <a:rPr lang="en-US" dirty="0">
                <a:solidFill>
                  <a:srgbClr val="C00000"/>
                </a:solidFill>
                <a:highlight>
                  <a:srgbClr val="FFFF00"/>
                </a:highlight>
              </a:rPr>
              <a:t> </a:t>
            </a:r>
            <a:r>
              <a:rPr lang="en-US" dirty="0" err="1">
                <a:solidFill>
                  <a:srgbClr val="C00000"/>
                </a:solidFill>
                <a:highlight>
                  <a:srgbClr val="FFFF00"/>
                </a:highlight>
              </a:rPr>
              <a:t>kể</a:t>
            </a:r>
            <a:r>
              <a:rPr lang="en-US" dirty="0">
                <a:solidFill>
                  <a:srgbClr val="C00000"/>
                </a:solidFill>
                <a:highlight>
                  <a:srgbClr val="FFFF00"/>
                </a:highlight>
              </a:rPr>
              <a:t> </a:t>
            </a:r>
            <a:r>
              <a:rPr lang="en-US" dirty="0" err="1">
                <a:solidFill>
                  <a:srgbClr val="C00000"/>
                </a:solidFill>
                <a:highlight>
                  <a:srgbClr val="FFFF00"/>
                </a:highlight>
              </a:rPr>
              <a:t>đường</a:t>
            </a:r>
            <a:r>
              <a:rPr lang="en-US" dirty="0">
                <a:solidFill>
                  <a:srgbClr val="C00000"/>
                </a:solidFill>
                <a:highlight>
                  <a:srgbClr val="FFFF00"/>
                </a:highlight>
              </a:rPr>
              <a:t> </a:t>
            </a:r>
            <a:r>
              <a:rPr lang="en-US" dirty="0" err="1">
                <a:solidFill>
                  <a:srgbClr val="C00000"/>
                </a:solidFill>
                <a:highlight>
                  <a:srgbClr val="FFFF00"/>
                </a:highlight>
              </a:rPr>
              <a:t>huyết</a:t>
            </a:r>
            <a:r>
              <a:rPr lang="en-US" dirty="0"/>
              <a:t>. </a:t>
            </a:r>
            <a:r>
              <a:rPr lang="en-US" b="1" dirty="0">
                <a:solidFill>
                  <a:srgbClr val="C00000"/>
                </a:solidFill>
              </a:rPr>
              <a:t>A</a:t>
            </a:r>
          </a:p>
        </p:txBody>
      </p:sp>
      <p:sp>
        <p:nvSpPr>
          <p:cNvPr id="8" name="TextBox 7">
            <a:extLst>
              <a:ext uri="{FF2B5EF4-FFF2-40B4-BE49-F238E27FC236}">
                <a16:creationId xmlns:a16="http://schemas.microsoft.com/office/drawing/2014/main" id="{8CB370E7-940E-B3A7-E9E5-7FDCF1C27EF8}"/>
              </a:ext>
            </a:extLst>
          </p:cNvPr>
          <p:cNvSpPr txBox="1"/>
          <p:nvPr/>
        </p:nvSpPr>
        <p:spPr>
          <a:xfrm>
            <a:off x="6710680" y="6494796"/>
            <a:ext cx="6096000" cy="261610"/>
          </a:xfrm>
          <a:prstGeom prst="rect">
            <a:avLst/>
          </a:prstGeom>
          <a:noFill/>
        </p:spPr>
        <p:txBody>
          <a:bodyPr wrap="square">
            <a:spAutoFit/>
          </a:bodyPr>
          <a:lstStyle/>
          <a:p>
            <a:r>
              <a:rPr lang="en-US" sz="1100" b="0" i="0" u="none" strike="noStrike" baseline="0" dirty="0">
                <a:latin typeface="Arial" panose="020B0604020202020204" pitchFamily="34" charset="0"/>
                <a:cs typeface="Arial" panose="020B0604020202020204" pitchFamily="34" charset="0"/>
              </a:rPr>
              <a:t>Diabetes Care 2025;48(Suppl. 1):S266–S282 | https://</a:t>
            </a:r>
            <a:r>
              <a:rPr lang="en-US" sz="1100" b="0" i="0" u="none" strike="noStrike" baseline="0" dirty="0" err="1">
                <a:latin typeface="Arial" panose="020B0604020202020204" pitchFamily="34" charset="0"/>
                <a:cs typeface="Arial" panose="020B0604020202020204" pitchFamily="34" charset="0"/>
              </a:rPr>
              <a:t>doi.org</a:t>
            </a:r>
            <a:r>
              <a:rPr lang="en-US" sz="1100" b="0" i="0" u="none" strike="noStrike" baseline="0" dirty="0">
                <a:latin typeface="Arial" panose="020B0604020202020204" pitchFamily="34" charset="0"/>
                <a:cs typeface="Arial" panose="020B0604020202020204" pitchFamily="34" charset="0"/>
              </a:rPr>
              <a:t>/10.2337/dc25-S013</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9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1D6EF-9621-30C9-1713-1DCE2116459D}"/>
              </a:ext>
            </a:extLst>
          </p:cNvPr>
          <p:cNvSpPr txBox="1"/>
          <p:nvPr/>
        </p:nvSpPr>
        <p:spPr>
          <a:xfrm>
            <a:off x="5977180" y="6442502"/>
            <a:ext cx="6096000" cy="415498"/>
          </a:xfrm>
          <a:prstGeom prst="rect">
            <a:avLst/>
          </a:prstGeom>
          <a:noFill/>
        </p:spPr>
        <p:txBody>
          <a:bodyPr wrap="square">
            <a:spAutoFit/>
          </a:bodyPr>
          <a:lstStyle/>
          <a:p>
            <a:pPr marL="228600" marR="0" lvl="0" indent="-228600" algn="r" defTabSz="914400" rtl="0" eaLnBrk="1" fontAlgn="auto" latinLnBrk="0" hangingPunct="1">
              <a:lnSpc>
                <a:spcPct val="100000"/>
              </a:lnSpc>
              <a:spcBef>
                <a:spcPts val="0"/>
              </a:spcBef>
              <a:spcAft>
                <a:spcPts val="0"/>
              </a:spcAft>
              <a:buClrTx/>
              <a:buSzTx/>
              <a:buFontTx/>
              <a:buAutoNum type="arabicPeriod"/>
              <a:tabLst/>
              <a:defRPr/>
            </a:pPr>
            <a:r>
              <a:rPr kumimoji="0" lang="en-US" sz="700" b="0" i="1"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ADA</a:t>
            </a:r>
            <a:r>
              <a:rPr kumimoji="0" lang="en-US" sz="700" b="0" i="1" u="none" strike="noStrike" kern="1200" cap="none" spc="0" normalizeH="0" noProof="0" dirty="0">
                <a:ln>
                  <a:noFill/>
                </a:ln>
                <a:solidFill>
                  <a:srgbClr val="212121"/>
                </a:solidFill>
                <a:effectLst/>
                <a:uLnTx/>
                <a:uFillTx/>
                <a:latin typeface="Arial" panose="020B0604020202020204" pitchFamily="34" charset="0"/>
                <a:cs typeface="Arial" panose="020B0604020202020204" pitchFamily="34" charset="0"/>
              </a:rPr>
              <a:t> 2024 S52-76</a:t>
            </a:r>
            <a:r>
              <a:rPr kumimoji="0" lang="en-US" sz="700" b="0" i="1"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t>
            </a:r>
          </a:p>
          <a:p>
            <a:pPr marL="228600" marR="0" lvl="0" indent="-228600" algn="r" defTabSz="914400" rtl="0" eaLnBrk="1" fontAlgn="auto" latinLnBrk="0" hangingPunct="1">
              <a:lnSpc>
                <a:spcPct val="100000"/>
              </a:lnSpc>
              <a:spcBef>
                <a:spcPts val="0"/>
              </a:spcBef>
              <a:spcAft>
                <a:spcPts val="0"/>
              </a:spcAft>
              <a:buClrTx/>
              <a:buSzTx/>
              <a:buFontTx/>
              <a:buAutoNum type="arabicPeriod"/>
              <a:tabLst/>
              <a:defRPr/>
            </a:pPr>
            <a:r>
              <a:rPr lang="en-US" sz="700" b="0" i="1" dirty="0">
                <a:solidFill>
                  <a:srgbClr val="333333"/>
                </a:solidFill>
                <a:effectLst/>
                <a:latin typeface="Arial" panose="020B0604020202020204" pitchFamily="34" charset="0"/>
                <a:cs typeface="Arial" panose="020B0604020202020204" pitchFamily="34" charset="0"/>
              </a:rPr>
              <a:t>Williams, D. M., Jones, H., &amp; Stephens, J. W. (2022). Personalized Type 2 Diabetes Management: An Update on Recent Advances and Recommendations. Diabetes, Metabolic Syndrome and Obesity, 15, 281–295. https://doi.org/10.2147/DMSO.S331654</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533CAC-6293-3F4F-212A-C5A4BC1CDA8E}"/>
              </a:ext>
            </a:extLst>
          </p:cNvPr>
          <p:cNvSpPr txBox="1"/>
          <p:nvPr/>
        </p:nvSpPr>
        <p:spPr>
          <a:xfrm>
            <a:off x="0" y="0"/>
            <a:ext cx="12073180" cy="1077218"/>
          </a:xfrm>
          <a:prstGeom prst="rect">
            <a:avLst/>
          </a:prstGeom>
          <a:noFill/>
        </p:spPr>
        <p:txBody>
          <a:bodyPr wrap="square" rtlCol="0">
            <a:spAutoFit/>
          </a:bodyPr>
          <a:lstStyle/>
          <a:p>
            <a:pPr algn="ctr"/>
            <a:r>
              <a:rPr lang="en-US" sz="3200" dirty="0" err="1">
                <a:latin typeface="Arial" panose="020B0604020202020204" pitchFamily="34" charset="0"/>
              </a:rPr>
              <a:t>Tầm</a:t>
            </a:r>
            <a:r>
              <a:rPr lang="en-US" sz="3200" dirty="0">
                <a:latin typeface="Arial" panose="020B0604020202020204" pitchFamily="34" charset="0"/>
              </a:rPr>
              <a:t> </a:t>
            </a:r>
            <a:r>
              <a:rPr lang="en-US" sz="3200" dirty="0" err="1">
                <a:latin typeface="Arial" panose="020B0604020202020204" pitchFamily="34" charset="0"/>
              </a:rPr>
              <a:t>quan</a:t>
            </a:r>
            <a:r>
              <a:rPr lang="en-US" sz="3200" dirty="0">
                <a:latin typeface="Arial" panose="020B0604020202020204" pitchFamily="34" charset="0"/>
              </a:rPr>
              <a:t> </a:t>
            </a:r>
            <a:r>
              <a:rPr lang="en-US" sz="3200" dirty="0" err="1">
                <a:latin typeface="Arial" panose="020B0604020202020204" pitchFamily="34" charset="0"/>
              </a:rPr>
              <a:t>trọng</a:t>
            </a:r>
            <a:r>
              <a:rPr lang="en-US" sz="3200" dirty="0">
                <a:latin typeface="Arial" panose="020B0604020202020204" pitchFamily="34" charset="0"/>
              </a:rPr>
              <a:t> </a:t>
            </a:r>
            <a:r>
              <a:rPr lang="en-US" sz="3200" dirty="0" err="1">
                <a:latin typeface="Arial" panose="020B0604020202020204" pitchFamily="34" charset="0"/>
              </a:rPr>
              <a:t>của</a:t>
            </a:r>
            <a:r>
              <a:rPr lang="en-US" sz="3200" dirty="0">
                <a:latin typeface="Arial" panose="020B0604020202020204" pitchFamily="34" charset="0"/>
              </a:rPr>
              <a:t> </a:t>
            </a:r>
            <a:r>
              <a:rPr lang="en-US" sz="3200" dirty="0" err="1">
                <a:latin typeface="Arial" panose="020B0604020202020204" pitchFamily="34" charset="0"/>
              </a:rPr>
              <a:t>việc</a:t>
            </a:r>
            <a:r>
              <a:rPr lang="en-US" sz="3200" dirty="0">
                <a:latin typeface="Arial" panose="020B0604020202020204" pitchFamily="34" charset="0"/>
              </a:rPr>
              <a:t> </a:t>
            </a:r>
            <a:r>
              <a:rPr lang="en-US" sz="3200" dirty="0" err="1">
                <a:latin typeface="Arial" panose="020B0604020202020204" pitchFamily="34" charset="0"/>
              </a:rPr>
              <a:t>đặt</a:t>
            </a:r>
            <a:r>
              <a:rPr lang="en-US" sz="3200" dirty="0">
                <a:latin typeface="Arial" panose="020B0604020202020204" pitchFamily="34" charset="0"/>
              </a:rPr>
              <a:t> </a:t>
            </a:r>
            <a:r>
              <a:rPr lang="en-US" sz="3200" dirty="0" err="1">
                <a:latin typeface="Arial" panose="020B0604020202020204" pitchFamily="34" charset="0"/>
              </a:rPr>
              <a:t>bệnh</a:t>
            </a:r>
            <a:r>
              <a:rPr lang="en-US" sz="3200" dirty="0">
                <a:latin typeface="Arial" panose="020B0604020202020204" pitchFamily="34" charset="0"/>
              </a:rPr>
              <a:t> </a:t>
            </a:r>
            <a:r>
              <a:rPr lang="en-US" sz="3200" dirty="0" err="1">
                <a:latin typeface="Arial" panose="020B0604020202020204" pitchFamily="34" charset="0"/>
              </a:rPr>
              <a:t>nhân</a:t>
            </a:r>
            <a:r>
              <a:rPr lang="en-US" sz="3200" dirty="0">
                <a:latin typeface="Arial" panose="020B0604020202020204" pitchFamily="34" charset="0"/>
              </a:rPr>
              <a:t> </a:t>
            </a:r>
            <a:r>
              <a:rPr lang="en-US" sz="3200" dirty="0" err="1">
                <a:latin typeface="Arial" panose="020B0604020202020204" pitchFamily="34" charset="0"/>
              </a:rPr>
              <a:t>làm</a:t>
            </a:r>
            <a:r>
              <a:rPr lang="en-US" sz="3200" dirty="0">
                <a:latin typeface="Arial" panose="020B0604020202020204" pitchFamily="34" charset="0"/>
              </a:rPr>
              <a:t> </a:t>
            </a:r>
            <a:r>
              <a:rPr lang="en-US" sz="3200" dirty="0" err="1">
                <a:latin typeface="Arial" panose="020B0604020202020204" pitchFamily="34" charset="0"/>
              </a:rPr>
              <a:t>trung</a:t>
            </a:r>
            <a:r>
              <a:rPr lang="en-US" sz="3200" dirty="0">
                <a:latin typeface="Arial" panose="020B0604020202020204" pitchFamily="34" charset="0"/>
              </a:rPr>
              <a:t> </a:t>
            </a:r>
            <a:r>
              <a:rPr lang="en-US" sz="3200" dirty="0" err="1">
                <a:latin typeface="Arial" panose="020B0604020202020204" pitchFamily="34" charset="0"/>
              </a:rPr>
              <a:t>tâm</a:t>
            </a:r>
            <a:r>
              <a:rPr lang="en-US" sz="3200" dirty="0">
                <a:latin typeface="Arial" panose="020B0604020202020204" pitchFamily="34" charset="0"/>
              </a:rPr>
              <a:t> </a:t>
            </a:r>
            <a:r>
              <a:rPr lang="en-US" sz="3200" dirty="0" err="1">
                <a:latin typeface="Arial" panose="020B0604020202020204" pitchFamily="34" charset="0"/>
              </a:rPr>
              <a:t>và</a:t>
            </a:r>
            <a:endParaRPr lang="en-US" sz="3200" dirty="0">
              <a:latin typeface="Arial" panose="020B0604020202020204" pitchFamily="34" charset="0"/>
            </a:endParaRPr>
          </a:p>
          <a:p>
            <a:pPr algn="ctr"/>
            <a:r>
              <a:rPr lang="en-US" sz="3200" dirty="0">
                <a:latin typeface="Arial" panose="020B0604020202020204" pitchFamily="34" charset="0"/>
              </a:rPr>
              <a:t> </a:t>
            </a:r>
            <a:r>
              <a:rPr lang="en-US" sz="3200" dirty="0" err="1">
                <a:latin typeface="Arial" panose="020B0604020202020204" pitchFamily="34" charset="0"/>
              </a:rPr>
              <a:t>cá</a:t>
            </a:r>
            <a:r>
              <a:rPr lang="en-US" sz="3200" dirty="0">
                <a:latin typeface="Arial" panose="020B0604020202020204" pitchFamily="34" charset="0"/>
              </a:rPr>
              <a:t> </a:t>
            </a:r>
            <a:r>
              <a:rPr lang="en-US" sz="3200" dirty="0" err="1">
                <a:latin typeface="Arial" panose="020B0604020202020204" pitchFamily="34" charset="0"/>
              </a:rPr>
              <a:t>thể</a:t>
            </a:r>
            <a:r>
              <a:rPr lang="en-US" sz="3200" dirty="0">
                <a:latin typeface="Arial" panose="020B0604020202020204" pitchFamily="34" charset="0"/>
              </a:rPr>
              <a:t> </a:t>
            </a:r>
            <a:r>
              <a:rPr lang="en-US" sz="3200" dirty="0" err="1">
                <a:latin typeface="Arial" panose="020B0604020202020204" pitchFamily="34" charset="0"/>
              </a:rPr>
              <a:t>hóa</a:t>
            </a:r>
            <a:r>
              <a:rPr lang="en-US" sz="3200" dirty="0">
                <a:latin typeface="Arial" panose="020B0604020202020204" pitchFamily="34" charset="0"/>
              </a:rPr>
              <a:t> </a:t>
            </a:r>
            <a:r>
              <a:rPr lang="en-US" sz="3200" dirty="0" err="1">
                <a:latin typeface="Arial" panose="020B0604020202020204" pitchFamily="34" charset="0"/>
              </a:rPr>
              <a:t>điều</a:t>
            </a:r>
            <a:r>
              <a:rPr lang="en-US" sz="3200" dirty="0">
                <a:latin typeface="Arial" panose="020B0604020202020204" pitchFamily="34" charset="0"/>
              </a:rPr>
              <a:t> </a:t>
            </a:r>
            <a:r>
              <a:rPr lang="en-US" sz="3200" dirty="0" err="1">
                <a:latin typeface="Arial" panose="020B0604020202020204" pitchFamily="34" charset="0"/>
              </a:rPr>
              <a:t>trị</a:t>
            </a:r>
            <a:endParaRPr lang="en-US" sz="3200" dirty="0">
              <a:latin typeface="Arial" panose="020B0604020202020204" pitchFamily="34" charset="0"/>
            </a:endParaRPr>
          </a:p>
        </p:txBody>
      </p:sp>
      <p:pic>
        <p:nvPicPr>
          <p:cNvPr id="5" name="Picture 4">
            <a:extLst>
              <a:ext uri="{FF2B5EF4-FFF2-40B4-BE49-F238E27FC236}">
                <a16:creationId xmlns:a16="http://schemas.microsoft.com/office/drawing/2014/main" id="{53616447-6401-6B10-F255-B5BB06B73D53}"/>
              </a:ext>
            </a:extLst>
          </p:cNvPr>
          <p:cNvPicPr>
            <a:picLocks noChangeAspect="1"/>
          </p:cNvPicPr>
          <p:nvPr/>
        </p:nvPicPr>
        <p:blipFill>
          <a:blip r:embed="rId2"/>
          <a:stretch>
            <a:fillRect/>
          </a:stretch>
        </p:blipFill>
        <p:spPr>
          <a:xfrm>
            <a:off x="539646" y="929677"/>
            <a:ext cx="9863528" cy="5665995"/>
          </a:xfrm>
          <a:prstGeom prst="rect">
            <a:avLst/>
          </a:prstGeom>
        </p:spPr>
      </p:pic>
    </p:spTree>
    <p:extLst>
      <p:ext uri="{BB962C8B-B14F-4D97-AF65-F5344CB8AC3E}">
        <p14:creationId xmlns:p14="http://schemas.microsoft.com/office/powerpoint/2010/main" val="448578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7D05-BCE6-D659-04A2-E7A39354ECD8}"/>
              </a:ext>
            </a:extLst>
          </p:cNvPr>
          <p:cNvSpPr>
            <a:spLocks noGrp="1"/>
          </p:cNvSpPr>
          <p:nvPr>
            <p:ph type="title"/>
          </p:nvPr>
        </p:nvSpPr>
        <p:spPr>
          <a:xfrm>
            <a:off x="851647" y="2426168"/>
            <a:ext cx="10972800" cy="1428656"/>
          </a:xfrm>
        </p:spPr>
        <p:txBody>
          <a:bodyPr/>
          <a:lstStyle/>
          <a:p>
            <a:r>
              <a:rPr lang="en-US" dirty="0" err="1">
                <a:solidFill>
                  <a:schemeClr val="tx1"/>
                </a:solidFill>
                <a:sym typeface="+mn-ea"/>
              </a:rPr>
              <a:t>Chọn</a:t>
            </a:r>
            <a:r>
              <a:rPr lang="en-US" dirty="0">
                <a:solidFill>
                  <a:schemeClr val="tx1"/>
                </a:solidFill>
                <a:sym typeface="+mn-ea"/>
              </a:rPr>
              <a:t> </a:t>
            </a:r>
            <a:r>
              <a:rPr lang="en-US" dirty="0" err="1">
                <a:solidFill>
                  <a:schemeClr val="tx1"/>
                </a:solidFill>
                <a:sym typeface="+mn-ea"/>
              </a:rPr>
              <a:t>lựa</a:t>
            </a:r>
            <a:r>
              <a:rPr lang="en-US" dirty="0">
                <a:solidFill>
                  <a:schemeClr val="tx1"/>
                </a:solidFill>
                <a:sym typeface="+mn-ea"/>
              </a:rPr>
              <a:t> </a:t>
            </a:r>
            <a:r>
              <a:rPr lang="en-US" dirty="0" err="1">
                <a:solidFill>
                  <a:schemeClr val="tx1"/>
                </a:solidFill>
                <a:sym typeface="+mn-ea"/>
              </a:rPr>
              <a:t>thuốc</a:t>
            </a:r>
            <a:r>
              <a:rPr lang="en-US" dirty="0">
                <a:solidFill>
                  <a:schemeClr val="tx1"/>
                </a:solidFill>
                <a:sym typeface="+mn-ea"/>
              </a:rPr>
              <a:t> </a:t>
            </a:r>
            <a:r>
              <a:rPr lang="en-US" dirty="0" err="1">
                <a:solidFill>
                  <a:schemeClr val="tx1"/>
                </a:solidFill>
                <a:sym typeface="+mn-ea"/>
              </a:rPr>
              <a:t>kiểm</a:t>
            </a:r>
            <a:r>
              <a:rPr lang="en-US" dirty="0">
                <a:solidFill>
                  <a:schemeClr val="tx1"/>
                </a:solidFill>
                <a:sym typeface="+mn-ea"/>
              </a:rPr>
              <a:t> </a:t>
            </a:r>
            <a:r>
              <a:rPr lang="en-US" dirty="0" err="1">
                <a:solidFill>
                  <a:schemeClr val="tx1"/>
                </a:solidFill>
                <a:sym typeface="+mn-ea"/>
              </a:rPr>
              <a:t>soát</a:t>
            </a:r>
            <a:r>
              <a:rPr lang="en-US" dirty="0">
                <a:solidFill>
                  <a:schemeClr val="tx1"/>
                </a:solidFill>
                <a:sym typeface="+mn-ea"/>
              </a:rPr>
              <a:t> </a:t>
            </a:r>
            <a:r>
              <a:rPr lang="vi-VN" dirty="0">
                <a:solidFill>
                  <a:schemeClr val="tx1"/>
                </a:solidFill>
                <a:sym typeface="+mn-ea"/>
              </a:rPr>
              <a:t>đường huyết </a:t>
            </a:r>
            <a:r>
              <a:rPr lang="en-US" dirty="0" err="1">
                <a:solidFill>
                  <a:schemeClr val="tx1"/>
                </a:solidFill>
                <a:sym typeface="+mn-ea"/>
              </a:rPr>
              <a:t>trên</a:t>
            </a:r>
            <a:r>
              <a:rPr lang="en-US" dirty="0">
                <a:solidFill>
                  <a:schemeClr val="tx1"/>
                </a:solidFill>
                <a:sym typeface="+mn-ea"/>
              </a:rPr>
              <a:t> </a:t>
            </a:r>
            <a:r>
              <a:rPr lang="en-US" dirty="0" err="1">
                <a:solidFill>
                  <a:schemeClr val="tx1"/>
                </a:solidFill>
                <a:sym typeface="+mn-ea"/>
              </a:rPr>
              <a:t>bệnh</a:t>
            </a:r>
            <a:r>
              <a:rPr lang="en-US" dirty="0">
                <a:solidFill>
                  <a:schemeClr val="tx1"/>
                </a:solidFill>
                <a:sym typeface="+mn-ea"/>
              </a:rPr>
              <a:t> </a:t>
            </a:r>
            <a:r>
              <a:rPr lang="en-US" dirty="0" err="1">
                <a:solidFill>
                  <a:schemeClr val="tx1"/>
                </a:solidFill>
                <a:sym typeface="+mn-ea"/>
              </a:rPr>
              <a:t>nhân</a:t>
            </a:r>
            <a:r>
              <a:rPr lang="en-US" dirty="0">
                <a:solidFill>
                  <a:schemeClr val="tx1"/>
                </a:solidFill>
                <a:sym typeface="+mn-ea"/>
              </a:rPr>
              <a:t> </a:t>
            </a:r>
            <a:r>
              <a:rPr lang="en-US" dirty="0" err="1">
                <a:solidFill>
                  <a:schemeClr val="tx1"/>
                </a:solidFill>
                <a:sym typeface="+mn-ea"/>
              </a:rPr>
              <a:t>cao</a:t>
            </a:r>
            <a:r>
              <a:rPr lang="en-US" dirty="0">
                <a:solidFill>
                  <a:schemeClr val="tx1"/>
                </a:solidFill>
                <a:sym typeface="+mn-ea"/>
              </a:rPr>
              <a:t> </a:t>
            </a:r>
            <a:r>
              <a:rPr lang="en-US" dirty="0" err="1">
                <a:solidFill>
                  <a:schemeClr val="tx1"/>
                </a:solidFill>
                <a:sym typeface="+mn-ea"/>
              </a:rPr>
              <a:t>tuổi</a:t>
            </a:r>
            <a:endParaRPr lang="en-US" dirty="0">
              <a:solidFill>
                <a:schemeClr val="tx1"/>
              </a:solidFill>
            </a:endParaRPr>
          </a:p>
        </p:txBody>
      </p:sp>
      <p:sp>
        <p:nvSpPr>
          <p:cNvPr id="3" name="Slide Number Placeholder 2">
            <a:extLst>
              <a:ext uri="{FF2B5EF4-FFF2-40B4-BE49-F238E27FC236}">
                <a16:creationId xmlns:a16="http://schemas.microsoft.com/office/drawing/2014/main" id="{898A1E2D-F17A-021F-A8D3-FA0A817B7348}"/>
              </a:ext>
            </a:extLst>
          </p:cNvPr>
          <p:cNvSpPr>
            <a:spLocks noGrp="1"/>
          </p:cNvSpPr>
          <p:nvPr>
            <p:ph type="sldNum" sz="quarter" idx="12"/>
          </p:nvPr>
        </p:nvSpPr>
        <p:spPr/>
        <p:txBody>
          <a:bodyPr/>
          <a:lstStyle/>
          <a:p>
            <a:fld id="{B6F15528-21DE-4FAA-801E-634DDDAF4B2B}" type="slidenum">
              <a:rPr lang="en-VN" smtClean="0"/>
              <a:t>26</a:t>
            </a:fld>
            <a:endParaRPr lang="en-VN"/>
          </a:p>
        </p:txBody>
      </p:sp>
    </p:spTree>
    <p:extLst>
      <p:ext uri="{BB962C8B-B14F-4D97-AF65-F5344CB8AC3E}">
        <p14:creationId xmlns:p14="http://schemas.microsoft.com/office/powerpoint/2010/main" val="27507329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718A-1158-38FA-CA85-14FE9414552E}"/>
              </a:ext>
            </a:extLst>
          </p:cNvPr>
          <p:cNvSpPr>
            <a:spLocks noGrp="1"/>
          </p:cNvSpPr>
          <p:nvPr>
            <p:ph type="title"/>
          </p:nvPr>
        </p:nvSpPr>
        <p:spPr>
          <a:xfrm>
            <a:off x="1325300" y="89874"/>
            <a:ext cx="9721927" cy="734394"/>
          </a:xfrm>
        </p:spPr>
        <p:txBody>
          <a:bodyPr>
            <a:normAutofit/>
          </a:bodyPr>
          <a:lstStyle/>
          <a:p>
            <a:pPr algn="ctr"/>
            <a:r>
              <a:rPr lang="en-US" sz="3400" b="1" dirty="0" err="1">
                <a:latin typeface="Arial" panose="020B0604020202020204" pitchFamily="34" charset="0"/>
                <a:cs typeface="Arial" panose="020B0604020202020204" pitchFamily="34" charset="0"/>
              </a:rPr>
              <a:t>Cơ</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chế</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của</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các</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thuốc</a:t>
            </a:r>
            <a:r>
              <a:rPr lang="en-US" sz="3400" b="1"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a:t>
            </a:r>
            <a:r>
              <a:rPr lang="en-US" sz="3400" b="1" dirty="0" err="1">
                <a:latin typeface="Arial" panose="020B0604020202020204" pitchFamily="34" charset="0"/>
                <a:cs typeface="Arial" panose="020B0604020202020204" pitchFamily="34" charset="0"/>
              </a:rPr>
              <a:t>ái</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tháo</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đường</a:t>
            </a:r>
            <a:r>
              <a:rPr lang="en-US" sz="3400" b="1"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9EA68255-A13A-BB4E-9137-65DDFD127284}"/>
              </a:ext>
            </a:extLst>
          </p:cNvPr>
          <p:cNvPicPr>
            <a:picLocks noChangeAspect="1"/>
          </p:cNvPicPr>
          <p:nvPr/>
        </p:nvPicPr>
        <p:blipFill>
          <a:blip r:embed="rId3"/>
          <a:srcRect r="-900" b="-4613"/>
          <a:stretch/>
        </p:blipFill>
        <p:spPr>
          <a:xfrm>
            <a:off x="931338" y="1057350"/>
            <a:ext cx="10115889" cy="4918631"/>
          </a:xfrm>
          <a:prstGeom prst="rect">
            <a:avLst/>
          </a:prstGeom>
          <a:ln>
            <a:noFill/>
          </a:ln>
          <a:effectLst/>
        </p:spPr>
      </p:pic>
      <p:sp>
        <p:nvSpPr>
          <p:cNvPr id="3" name="Rectangle 93">
            <a:extLst>
              <a:ext uri="{FF2B5EF4-FFF2-40B4-BE49-F238E27FC236}">
                <a16:creationId xmlns:a16="http://schemas.microsoft.com/office/drawing/2014/main" id="{E64A7CB2-8872-5513-3066-3A49E22BBC97}"/>
              </a:ext>
            </a:extLst>
          </p:cNvPr>
          <p:cNvSpPr>
            <a:spLocks noChangeArrowheads="1"/>
          </p:cNvSpPr>
          <p:nvPr/>
        </p:nvSpPr>
        <p:spPr bwMode="auto">
          <a:xfrm>
            <a:off x="0" y="5996763"/>
            <a:ext cx="8675687" cy="253865"/>
          </a:xfrm>
          <a:prstGeom prst="rect">
            <a:avLst/>
          </a:prstGeom>
          <a:noFill/>
          <a:ln w="9525">
            <a:noFill/>
            <a:miter lim="800000"/>
            <a:headEnd/>
            <a:tailEnd/>
          </a:ln>
        </p:spPr>
        <p:txBody>
          <a:bodyPr lIns="91385" tIns="45695" rIns="91385" bIns="45695" anchor="b">
            <a:spAutoFit/>
          </a:bodyPr>
          <a:lstStyle/>
          <a:p>
            <a:pPr marL="107948" marR="0" lvl="0" indent="0" algn="l" defTabSz="456925"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ヒラギノ角ゴ Pro W3"/>
                <a:cs typeface="ヒラギノ角ゴ Pro W3"/>
              </a:rPr>
              <a:t>Adapted from: DeFronzo RA. </a:t>
            </a:r>
            <a:r>
              <a:rPr kumimoji="0" lang="en-US" sz="1050" b="0" i="1" u="none" strike="noStrike" kern="1200" cap="none" spc="0" normalizeH="0" baseline="0" noProof="0" dirty="0">
                <a:ln>
                  <a:noFill/>
                </a:ln>
                <a:solidFill>
                  <a:prstClr val="black"/>
                </a:solidFill>
                <a:effectLst/>
                <a:uLnTx/>
                <a:uFillTx/>
                <a:latin typeface="Arial"/>
                <a:ea typeface="ヒラギノ角ゴ Pro W3"/>
                <a:cs typeface="ヒラギノ角ゴ Pro W3"/>
              </a:rPr>
              <a:t>Diabetes </a:t>
            </a:r>
            <a:r>
              <a:rPr kumimoji="0" lang="en-US" sz="1050" b="0" i="0" u="none" strike="noStrike" kern="1200" cap="none" spc="0" normalizeH="0" baseline="0" noProof="0" dirty="0">
                <a:ln>
                  <a:noFill/>
                </a:ln>
                <a:solidFill>
                  <a:prstClr val="black"/>
                </a:solidFill>
                <a:effectLst/>
                <a:uLnTx/>
                <a:uFillTx/>
                <a:latin typeface="Arial"/>
                <a:ea typeface="ヒラギノ角ゴ Pro W3"/>
                <a:cs typeface="ヒラギノ角ゴ Pro W3"/>
              </a:rPr>
              <a:t>2009;58:773–95. </a:t>
            </a:r>
            <a:r>
              <a:rPr kumimoji="0" lang="en-US" sz="1050" b="0" i="0" u="none" strike="noStrike" kern="1200" cap="none" spc="0" normalizeH="0" baseline="0" noProof="0" dirty="0">
                <a:ln>
                  <a:noFill/>
                </a:ln>
                <a:solidFill>
                  <a:prstClr val="black"/>
                </a:solidFill>
                <a:effectLst/>
                <a:uLnTx/>
                <a:uFillTx/>
                <a:latin typeface="Arial"/>
                <a:ea typeface="ヒラギノ角ゴ Pro W3"/>
                <a:cs typeface="ヒラギノ角ゴ Pro W3"/>
                <a:sym typeface="Symbol" pitchFamily="18" charset="2"/>
              </a:rPr>
              <a:t>Wolters </a:t>
            </a:r>
            <a:r>
              <a:rPr kumimoji="0" lang="en-US" sz="1050" b="0" i="0" u="none" strike="noStrike" kern="1200" cap="none" spc="0" normalizeH="0" baseline="0" noProof="0" dirty="0" err="1">
                <a:ln>
                  <a:noFill/>
                </a:ln>
                <a:solidFill>
                  <a:prstClr val="black"/>
                </a:solidFill>
                <a:effectLst/>
                <a:uLnTx/>
                <a:uFillTx/>
                <a:latin typeface="Arial"/>
                <a:ea typeface="ヒラギノ角ゴ Pro W3"/>
                <a:cs typeface="ヒラギノ角ゴ Pro W3"/>
                <a:sym typeface="Symbol" pitchFamily="18" charset="2"/>
              </a:rPr>
              <a:t>Kluwer</a:t>
            </a:r>
            <a:r>
              <a:rPr kumimoji="0" lang="en-US" sz="1050" b="0" i="0" u="none" strike="noStrike" kern="1200" cap="none" spc="0" normalizeH="0" baseline="0" noProof="0" dirty="0">
                <a:ln>
                  <a:noFill/>
                </a:ln>
                <a:solidFill>
                  <a:prstClr val="black"/>
                </a:solidFill>
                <a:effectLst/>
                <a:uLnTx/>
                <a:uFillTx/>
                <a:latin typeface="Arial"/>
                <a:ea typeface="ヒラギノ角ゴ Pro W3"/>
                <a:cs typeface="ヒラギノ角ゴ Pro W3"/>
                <a:sym typeface="Symbol" pitchFamily="18" charset="2"/>
              </a:rPr>
              <a:t> Health.</a:t>
            </a:r>
          </a:p>
        </p:txBody>
      </p:sp>
      <p:sp>
        <p:nvSpPr>
          <p:cNvPr id="4" name="Oval 3">
            <a:extLst>
              <a:ext uri="{FF2B5EF4-FFF2-40B4-BE49-F238E27FC236}">
                <a16:creationId xmlns:a16="http://schemas.microsoft.com/office/drawing/2014/main" id="{1674DE42-34DA-4A24-2526-AE0BD5C48B9E}"/>
              </a:ext>
            </a:extLst>
          </p:cNvPr>
          <p:cNvSpPr/>
          <p:nvPr/>
        </p:nvSpPr>
        <p:spPr>
          <a:xfrm>
            <a:off x="3754582" y="4197927"/>
            <a:ext cx="1842654" cy="1593273"/>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CA7FDC8-C794-5E9A-F66D-5BC8EBDE5A35}"/>
              </a:ext>
            </a:extLst>
          </p:cNvPr>
          <p:cNvSpPr/>
          <p:nvPr/>
        </p:nvSpPr>
        <p:spPr>
          <a:xfrm>
            <a:off x="7259782" y="4197926"/>
            <a:ext cx="3519054" cy="1593273"/>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Oval 6">
            <a:extLst>
              <a:ext uri="{FF2B5EF4-FFF2-40B4-BE49-F238E27FC236}">
                <a16:creationId xmlns:a16="http://schemas.microsoft.com/office/drawing/2014/main" id="{58D0CE22-33D1-DB05-EE51-77D2E65E6A36}"/>
              </a:ext>
            </a:extLst>
          </p:cNvPr>
          <p:cNvSpPr/>
          <p:nvPr/>
        </p:nvSpPr>
        <p:spPr>
          <a:xfrm>
            <a:off x="3200399" y="1080654"/>
            <a:ext cx="2105891" cy="1593273"/>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DC8EC827-E98A-C3DF-CEA7-BB70605FE745}"/>
              </a:ext>
            </a:extLst>
          </p:cNvPr>
          <p:cNvSpPr txBox="1"/>
          <p:nvPr/>
        </p:nvSpPr>
        <p:spPr>
          <a:xfrm>
            <a:off x="152399" y="5698925"/>
            <a:ext cx="6096000" cy="369332"/>
          </a:xfrm>
          <a:prstGeom prst="rect">
            <a:avLst/>
          </a:prstGeom>
          <a:noFill/>
        </p:spPr>
        <p:txBody>
          <a:bodyPr wrap="square">
            <a:spAutoFit/>
          </a:bodyPr>
          <a:lstStyle/>
          <a:p>
            <a:r>
              <a:rPr lang="en-US" sz="1800" b="1" dirty="0">
                <a:solidFill>
                  <a:schemeClr val="tx1"/>
                </a:solidFill>
                <a:latin typeface="Calibri" charset="0"/>
                <a:cs typeface="Arial Unicode MS" charset="0"/>
              </a:rPr>
              <a:t>3 </a:t>
            </a:r>
            <a:r>
              <a:rPr lang="en-US" sz="1800" b="1" dirty="0" err="1">
                <a:solidFill>
                  <a:schemeClr val="tx1"/>
                </a:solidFill>
                <a:latin typeface="Calibri" charset="0"/>
                <a:cs typeface="Arial Unicode MS" charset="0"/>
              </a:rPr>
              <a:t>rối</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loạn</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chính</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là</a:t>
            </a:r>
            <a:r>
              <a:rPr lang="en-US" sz="1800" b="1" dirty="0">
                <a:solidFill>
                  <a:schemeClr val="tx1"/>
                </a:solidFill>
                <a:latin typeface="Calibri" charset="0"/>
                <a:cs typeface="Arial Unicode MS" charset="0"/>
              </a:rPr>
              <a:t> 3 </a:t>
            </a:r>
            <a:r>
              <a:rPr lang="en-US" sz="1800" b="1" dirty="0" err="1">
                <a:solidFill>
                  <a:schemeClr val="tx1"/>
                </a:solidFill>
                <a:latin typeface="Calibri" charset="0"/>
                <a:cs typeface="Arial Unicode MS" charset="0"/>
              </a:rPr>
              <a:t>rối</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loạn</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trong</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vòng</a:t>
            </a:r>
            <a:r>
              <a:rPr lang="en-US" sz="1800" b="1" dirty="0">
                <a:solidFill>
                  <a:schemeClr val="tx1"/>
                </a:solidFill>
                <a:latin typeface="Calibri" charset="0"/>
                <a:cs typeface="Arial Unicode MS" charset="0"/>
              </a:rPr>
              <a:t> </a:t>
            </a:r>
            <a:r>
              <a:rPr lang="en-US" sz="1800" b="1" dirty="0" err="1">
                <a:solidFill>
                  <a:schemeClr val="tx1"/>
                </a:solidFill>
                <a:latin typeface="Calibri" charset="0"/>
                <a:cs typeface="Arial Unicode MS" charset="0"/>
              </a:rPr>
              <a:t>trong</a:t>
            </a:r>
            <a:r>
              <a:rPr lang="en-US" sz="1800" b="1" dirty="0">
                <a:solidFill>
                  <a:schemeClr val="tx1"/>
                </a:solidFill>
                <a:latin typeface="Calibri" charset="0"/>
                <a:cs typeface="Arial Unicode MS" charset="0"/>
              </a:rPr>
              <a:t> (----)</a:t>
            </a:r>
            <a:endParaRPr lang="en-VN" dirty="0"/>
          </a:p>
        </p:txBody>
      </p:sp>
    </p:spTree>
    <p:extLst>
      <p:ext uri="{BB962C8B-B14F-4D97-AF65-F5344CB8AC3E}">
        <p14:creationId xmlns:p14="http://schemas.microsoft.com/office/powerpoint/2010/main" val="195109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DAAF-4523-064D-84E1-F76034582680}"/>
              </a:ext>
            </a:extLst>
          </p:cNvPr>
          <p:cNvSpPr>
            <a:spLocks noGrp="1"/>
          </p:cNvSpPr>
          <p:nvPr>
            <p:ph type="title"/>
          </p:nvPr>
        </p:nvSpPr>
        <p:spPr>
          <a:xfrm>
            <a:off x="726283" y="163957"/>
            <a:ext cx="10515600" cy="1325563"/>
          </a:xfrm>
        </p:spPr>
        <p:txBody>
          <a:bodyPr/>
          <a:lstStyle/>
          <a:p>
            <a:r>
              <a:rPr lang="en-US" altLang="en-US" sz="3600" dirty="0" err="1">
                <a:latin typeface="Arial" panose="020B0604020202020204" pitchFamily="34" charset="0"/>
              </a:rPr>
              <a:t>Ưu</a:t>
            </a:r>
            <a:r>
              <a:rPr lang="en-US" altLang="en-US" sz="3600" dirty="0">
                <a:latin typeface="Arial" panose="020B0604020202020204" pitchFamily="34" charset="0"/>
              </a:rPr>
              <a:t> </a:t>
            </a:r>
            <a:r>
              <a:rPr lang="en-US" altLang="en-US" sz="3600" dirty="0" err="1">
                <a:latin typeface="Arial" panose="020B0604020202020204" pitchFamily="34" charset="0"/>
              </a:rPr>
              <a:t>tiên</a:t>
            </a:r>
            <a:r>
              <a:rPr lang="en-US" altLang="en-US" sz="3600" dirty="0">
                <a:latin typeface="Arial" panose="020B0604020202020204" pitchFamily="34" charset="0"/>
              </a:rPr>
              <a:t> </a:t>
            </a:r>
            <a:r>
              <a:rPr lang="en-US" altLang="en-US" sz="3600" dirty="0" err="1">
                <a:latin typeface="Arial" panose="020B0604020202020204" pitchFamily="34" charset="0"/>
              </a:rPr>
              <a:t>chọn</a:t>
            </a:r>
            <a:r>
              <a:rPr lang="en-US" altLang="en-US" sz="3600" dirty="0">
                <a:latin typeface="Arial" panose="020B0604020202020204" pitchFamily="34" charset="0"/>
              </a:rPr>
              <a:t> </a:t>
            </a:r>
            <a:r>
              <a:rPr lang="en-US" altLang="en-US" sz="3600" dirty="0" err="1">
                <a:latin typeface="Arial" panose="020B0604020202020204" pitchFamily="34" charset="0"/>
              </a:rPr>
              <a:t>nhóm</a:t>
            </a:r>
            <a:r>
              <a:rPr lang="en-US" altLang="en-US" sz="3600" dirty="0">
                <a:latin typeface="Arial" panose="020B0604020202020204" pitchFamily="34" charset="0"/>
              </a:rPr>
              <a:t> </a:t>
            </a:r>
            <a:r>
              <a:rPr lang="en-US" altLang="en-US" sz="3600" dirty="0" err="1">
                <a:latin typeface="Arial" panose="020B0604020202020204" pitchFamily="34" charset="0"/>
              </a:rPr>
              <a:t>thuốc</a:t>
            </a:r>
            <a:r>
              <a:rPr lang="en-US" altLang="en-US" sz="3600" dirty="0">
                <a:latin typeface="Arial" panose="020B0604020202020204" pitchFamily="34" charset="0"/>
              </a:rPr>
              <a:t> </a:t>
            </a:r>
            <a:br>
              <a:rPr lang="en-US" altLang="en-US" sz="3600" dirty="0">
                <a:latin typeface="Arial" panose="020B0604020202020204" pitchFamily="34" charset="0"/>
              </a:rPr>
            </a:br>
            <a:r>
              <a:rPr lang="en-US" altLang="en-US" sz="3600" dirty="0" err="1">
                <a:latin typeface="Arial" panose="020B0604020202020204" pitchFamily="34" charset="0"/>
              </a:rPr>
              <a:t>ít</a:t>
            </a:r>
            <a:r>
              <a:rPr lang="en-US" altLang="en-US" sz="3600" dirty="0">
                <a:latin typeface="Arial" panose="020B0604020202020204" pitchFamily="34" charset="0"/>
              </a:rPr>
              <a:t> </a:t>
            </a:r>
            <a:r>
              <a:rPr lang="en-US" altLang="en-US" sz="3600" dirty="0" err="1">
                <a:latin typeface="Arial" panose="020B0604020202020204" pitchFamily="34" charset="0"/>
              </a:rPr>
              <a:t>nguy</a:t>
            </a:r>
            <a:r>
              <a:rPr lang="en-US" altLang="en-US" sz="3600" dirty="0">
                <a:latin typeface="Arial" panose="020B0604020202020204" pitchFamily="34" charset="0"/>
              </a:rPr>
              <a:t> </a:t>
            </a:r>
            <a:r>
              <a:rPr lang="en-US" altLang="en-US" sz="3600" dirty="0" err="1">
                <a:latin typeface="Arial" panose="020B0604020202020204" pitchFamily="34" charset="0"/>
              </a:rPr>
              <a:t>cơ</a:t>
            </a:r>
            <a:r>
              <a:rPr lang="en-US" altLang="en-US" sz="3600" dirty="0">
                <a:latin typeface="Arial" panose="020B0604020202020204" pitchFamily="34" charset="0"/>
              </a:rPr>
              <a:t> </a:t>
            </a:r>
            <a:r>
              <a:rPr lang="en-US" altLang="en-US" sz="3600" dirty="0" err="1">
                <a:latin typeface="Arial" panose="020B0604020202020204" pitchFamily="34" charset="0"/>
              </a:rPr>
              <a:t>hạ</a:t>
            </a:r>
            <a:r>
              <a:rPr lang="en-US" altLang="en-US" sz="3600" dirty="0">
                <a:latin typeface="Arial" panose="020B0604020202020204" pitchFamily="34" charset="0"/>
              </a:rPr>
              <a:t> ĐH </a:t>
            </a:r>
            <a:r>
              <a:rPr lang="en-US" altLang="en-US" sz="3600" dirty="0" err="1">
                <a:latin typeface="Arial" panose="020B0604020202020204" pitchFamily="34" charset="0"/>
              </a:rPr>
              <a:t>trên</a:t>
            </a:r>
            <a:r>
              <a:rPr lang="en-US" altLang="en-US" sz="3600" dirty="0">
                <a:latin typeface="Arial" panose="020B0604020202020204" pitchFamily="34" charset="0"/>
              </a:rPr>
              <a:t> </a:t>
            </a:r>
            <a:r>
              <a:rPr lang="en-US" altLang="en-US" sz="3600" dirty="0" err="1">
                <a:latin typeface="Arial" panose="020B0604020202020204" pitchFamily="34" charset="0"/>
              </a:rPr>
              <a:t>người</a:t>
            </a:r>
            <a:r>
              <a:rPr lang="en-US" altLang="en-US" sz="3600" dirty="0">
                <a:latin typeface="Arial" panose="020B0604020202020204" pitchFamily="34" charset="0"/>
              </a:rPr>
              <a:t> </a:t>
            </a:r>
            <a:r>
              <a:rPr lang="en-US" altLang="en-US" sz="3600" dirty="0" err="1">
                <a:latin typeface="Arial" panose="020B0604020202020204" pitchFamily="34" charset="0"/>
              </a:rPr>
              <a:t>già</a:t>
            </a:r>
            <a:endParaRPr lang="vi-VN" altLang="en-US" sz="3600" dirty="0">
              <a:latin typeface="Arial" panose="020B0604020202020204" pitchFamily="34" charset="0"/>
            </a:endParaRPr>
          </a:p>
        </p:txBody>
      </p:sp>
      <p:sp>
        <p:nvSpPr>
          <p:cNvPr id="3" name="Text Placeholder 2">
            <a:extLst>
              <a:ext uri="{FF2B5EF4-FFF2-40B4-BE49-F238E27FC236}">
                <a16:creationId xmlns:a16="http://schemas.microsoft.com/office/drawing/2014/main" id="{BBC976FB-58C8-2F46-8652-6B1499255071}"/>
              </a:ext>
            </a:extLst>
          </p:cNvPr>
          <p:cNvSpPr>
            <a:spLocks noGrp="1"/>
          </p:cNvSpPr>
          <p:nvPr>
            <p:ph type="body" idx="1"/>
          </p:nvPr>
        </p:nvSpPr>
        <p:spPr>
          <a:xfrm>
            <a:off x="839788" y="1733551"/>
            <a:ext cx="5105400" cy="639762"/>
          </a:xfrm>
          <a:solidFill>
            <a:srgbClr val="00B0F0"/>
          </a:solidFill>
        </p:spPr>
        <p:txBody>
          <a:bodyPr/>
          <a:lstStyle/>
          <a:p>
            <a:pPr algn="ctr"/>
            <a:r>
              <a:rPr lang="en-US" altLang="en-US" sz="3200" b="0" dirty="0" err="1">
                <a:latin typeface="Arial" panose="020B0604020202020204" pitchFamily="34" charset="0"/>
              </a:rPr>
              <a:t>Nguy</a:t>
            </a:r>
            <a:r>
              <a:rPr lang="en-US" altLang="en-US" sz="3200" b="0" dirty="0">
                <a:latin typeface="Arial" panose="020B0604020202020204" pitchFamily="34" charset="0"/>
              </a:rPr>
              <a:t> </a:t>
            </a:r>
            <a:r>
              <a:rPr lang="en-US" altLang="en-US" sz="3200" b="0" dirty="0" err="1">
                <a:latin typeface="Arial" panose="020B0604020202020204" pitchFamily="34" charset="0"/>
              </a:rPr>
              <a:t>cơ</a:t>
            </a:r>
            <a:r>
              <a:rPr lang="en-US" altLang="en-US" sz="3200" b="0" dirty="0">
                <a:latin typeface="Arial" panose="020B0604020202020204" pitchFamily="34" charset="0"/>
              </a:rPr>
              <a:t> </a:t>
            </a:r>
            <a:r>
              <a:rPr lang="en-US" altLang="en-US" sz="3200" b="0" dirty="0" err="1">
                <a:latin typeface="Arial" panose="020B0604020202020204" pitchFamily="34" charset="0"/>
              </a:rPr>
              <a:t>cao</a:t>
            </a:r>
            <a:r>
              <a:rPr lang="en-US" altLang="en-US" sz="3200" b="0" dirty="0">
                <a:latin typeface="Arial" panose="020B0604020202020204" pitchFamily="34" charset="0"/>
              </a:rPr>
              <a:t> </a:t>
            </a:r>
            <a:r>
              <a:rPr lang="en-US" altLang="en-US" sz="3200" b="0" dirty="0" err="1">
                <a:latin typeface="Arial" panose="020B0604020202020204" pitchFamily="34" charset="0"/>
              </a:rPr>
              <a:t>hạ</a:t>
            </a:r>
            <a:r>
              <a:rPr lang="en-US" altLang="en-US" sz="3200" b="0" dirty="0">
                <a:latin typeface="Arial" panose="020B0604020202020204" pitchFamily="34" charset="0"/>
              </a:rPr>
              <a:t> ĐH</a:t>
            </a:r>
            <a:endParaRPr lang="vi-VN" altLang="en-US" sz="3200" b="0" dirty="0">
              <a:latin typeface="Arial" panose="020B0604020202020204" pitchFamily="34" charset="0"/>
            </a:endParaRPr>
          </a:p>
        </p:txBody>
      </p:sp>
      <p:sp>
        <p:nvSpPr>
          <p:cNvPr id="4" name="Content Placeholder 3">
            <a:extLst>
              <a:ext uri="{FF2B5EF4-FFF2-40B4-BE49-F238E27FC236}">
                <a16:creationId xmlns:a16="http://schemas.microsoft.com/office/drawing/2014/main" id="{AD11AE1C-EEC5-A945-B950-86BC5DBB10D8}"/>
              </a:ext>
            </a:extLst>
          </p:cNvPr>
          <p:cNvSpPr>
            <a:spLocks noGrp="1"/>
          </p:cNvSpPr>
          <p:nvPr>
            <p:ph sz="half" idx="2"/>
          </p:nvPr>
        </p:nvSpPr>
        <p:spPr>
          <a:xfrm>
            <a:off x="839788" y="2373314"/>
            <a:ext cx="5105400" cy="3951287"/>
          </a:xfrm>
          <a:solidFill>
            <a:srgbClr val="92D050"/>
          </a:solidFill>
        </p:spPr>
        <p:txBody>
          <a:bodyPr/>
          <a:lstStyle/>
          <a:p>
            <a:pPr eaLnBrk="1" hangingPunct="1"/>
            <a:r>
              <a:rPr lang="en-GB" altLang="en-US" dirty="0" err="1">
                <a:latin typeface="Arial" panose="020B0604020202020204" pitchFamily="34" charset="0"/>
              </a:rPr>
              <a:t>Điều</a:t>
            </a:r>
            <a:r>
              <a:rPr lang="en-GB" altLang="en-US" dirty="0">
                <a:latin typeface="Arial" panose="020B0604020202020204" pitchFamily="34" charset="0"/>
              </a:rPr>
              <a:t> </a:t>
            </a:r>
            <a:r>
              <a:rPr lang="en-GB" altLang="en-US" dirty="0" err="1">
                <a:latin typeface="Arial" panose="020B0604020202020204" pitchFamily="34" charset="0"/>
              </a:rPr>
              <a:t>trị</a:t>
            </a:r>
            <a:r>
              <a:rPr lang="en-GB" altLang="en-US" dirty="0">
                <a:latin typeface="Arial" panose="020B0604020202020204" pitchFamily="34" charset="0"/>
              </a:rPr>
              <a:t> Insulin</a:t>
            </a:r>
            <a:r>
              <a:rPr lang="en-GB" altLang="en-US" baseline="30000" dirty="0">
                <a:latin typeface="Arial" panose="020B0604020202020204" pitchFamily="34" charset="0"/>
              </a:rPr>
              <a:t> </a:t>
            </a:r>
          </a:p>
          <a:p>
            <a:pPr eaLnBrk="1" hangingPunct="1"/>
            <a:r>
              <a:rPr lang="en-GB" altLang="en-US" dirty="0">
                <a:latin typeface="Arial" panose="020B0604020202020204" pitchFamily="34" charset="0"/>
              </a:rPr>
              <a:t>Sulfonylureas</a:t>
            </a:r>
            <a:endParaRPr lang="en-GB" altLang="en-US" baseline="30000" dirty="0">
              <a:latin typeface="Arial" panose="020B0604020202020204" pitchFamily="34" charset="0"/>
            </a:endParaRPr>
          </a:p>
          <a:p>
            <a:pPr eaLnBrk="1" hangingPunct="1"/>
            <a:r>
              <a:rPr lang="en-GB" altLang="en-US" dirty="0">
                <a:latin typeface="Arial" panose="020B0604020202020204" pitchFamily="34" charset="0"/>
              </a:rPr>
              <a:t>Glinides (</a:t>
            </a:r>
            <a:r>
              <a:rPr lang="en-GB" altLang="en-US" dirty="0" err="1">
                <a:latin typeface="Arial" panose="020B0604020202020204" pitchFamily="34" charset="0"/>
              </a:rPr>
              <a:t>ít</a:t>
            </a:r>
            <a:r>
              <a:rPr lang="en-GB" altLang="en-US" dirty="0">
                <a:latin typeface="Arial" panose="020B0604020202020204" pitchFamily="34" charset="0"/>
              </a:rPr>
              <a:t> </a:t>
            </a:r>
            <a:r>
              <a:rPr lang="en-GB" altLang="en-US" dirty="0" err="1">
                <a:latin typeface="Arial" panose="020B0604020202020204" pitchFamily="34" charset="0"/>
              </a:rPr>
              <a:t>hơn</a:t>
            </a:r>
            <a:r>
              <a:rPr lang="en-GB" altLang="en-US" dirty="0">
                <a:latin typeface="Arial" panose="020B0604020202020204" pitchFamily="34" charset="0"/>
              </a:rPr>
              <a:t> sulfonylureas)</a:t>
            </a:r>
            <a:endParaRPr lang="vi-VN" altLang="en-US" dirty="0">
              <a:latin typeface="Arial" panose="020B0604020202020204" pitchFamily="34" charset="0"/>
            </a:endParaRPr>
          </a:p>
        </p:txBody>
      </p:sp>
      <p:sp>
        <p:nvSpPr>
          <p:cNvPr id="5" name="Text Placeholder 4">
            <a:extLst>
              <a:ext uri="{FF2B5EF4-FFF2-40B4-BE49-F238E27FC236}">
                <a16:creationId xmlns:a16="http://schemas.microsoft.com/office/drawing/2014/main" id="{E4744420-0551-0140-918E-48EA8B9D28D7}"/>
              </a:ext>
            </a:extLst>
          </p:cNvPr>
          <p:cNvSpPr>
            <a:spLocks noGrp="1"/>
          </p:cNvSpPr>
          <p:nvPr>
            <p:ph type="body" sz="quarter" idx="3"/>
          </p:nvPr>
        </p:nvSpPr>
        <p:spPr>
          <a:xfrm>
            <a:off x="6168009" y="1733551"/>
            <a:ext cx="5316855" cy="639762"/>
          </a:xfrm>
          <a:solidFill>
            <a:srgbClr val="00B0F0"/>
          </a:solidFill>
        </p:spPr>
        <p:txBody>
          <a:bodyPr/>
          <a:lstStyle/>
          <a:p>
            <a:pPr algn="ctr"/>
            <a:r>
              <a:rPr lang="en-US" altLang="en-US" sz="3200" b="0" dirty="0" err="1">
                <a:latin typeface="Arial" panose="020B0604020202020204" pitchFamily="34" charset="0"/>
              </a:rPr>
              <a:t>Nguy</a:t>
            </a:r>
            <a:r>
              <a:rPr lang="en-US" altLang="en-US" sz="3200" b="0" dirty="0">
                <a:latin typeface="Arial" panose="020B0604020202020204" pitchFamily="34" charset="0"/>
              </a:rPr>
              <a:t> </a:t>
            </a:r>
            <a:r>
              <a:rPr lang="en-US" altLang="en-US" sz="3200" b="0" dirty="0" err="1">
                <a:latin typeface="Arial" panose="020B0604020202020204" pitchFamily="34" charset="0"/>
              </a:rPr>
              <a:t>cơ</a:t>
            </a:r>
            <a:r>
              <a:rPr lang="en-US" altLang="en-US" sz="3200" b="0" dirty="0">
                <a:latin typeface="Arial" panose="020B0604020202020204" pitchFamily="34" charset="0"/>
              </a:rPr>
              <a:t> </a:t>
            </a:r>
            <a:r>
              <a:rPr lang="en-US" altLang="en-US" sz="3200" b="0" dirty="0" err="1">
                <a:latin typeface="Arial" panose="020B0604020202020204" pitchFamily="34" charset="0"/>
              </a:rPr>
              <a:t>thấp</a:t>
            </a:r>
            <a:r>
              <a:rPr lang="en-US" altLang="en-US" sz="3200" b="0" dirty="0">
                <a:latin typeface="Arial" panose="020B0604020202020204" pitchFamily="34" charset="0"/>
              </a:rPr>
              <a:t> </a:t>
            </a:r>
            <a:r>
              <a:rPr lang="en-US" altLang="en-US" sz="3200" b="0" dirty="0" err="1">
                <a:latin typeface="Arial" panose="020B0604020202020204" pitchFamily="34" charset="0"/>
              </a:rPr>
              <a:t>hạ</a:t>
            </a:r>
            <a:r>
              <a:rPr lang="en-US" altLang="en-US" sz="3200" b="0" dirty="0">
                <a:latin typeface="Arial" panose="020B0604020202020204" pitchFamily="34" charset="0"/>
              </a:rPr>
              <a:t> ĐH </a:t>
            </a:r>
            <a:endParaRPr lang="vi-VN" altLang="en-US" sz="3200" b="0" dirty="0">
              <a:latin typeface="Arial" panose="020B0604020202020204" pitchFamily="34" charset="0"/>
            </a:endParaRPr>
          </a:p>
        </p:txBody>
      </p:sp>
      <p:sp>
        <p:nvSpPr>
          <p:cNvPr id="6" name="Content Placeholder 5">
            <a:extLst>
              <a:ext uri="{FF2B5EF4-FFF2-40B4-BE49-F238E27FC236}">
                <a16:creationId xmlns:a16="http://schemas.microsoft.com/office/drawing/2014/main" id="{2318CB88-8BB4-EE46-AD40-95776090DE4F}"/>
              </a:ext>
            </a:extLst>
          </p:cNvPr>
          <p:cNvSpPr>
            <a:spLocks noGrp="1"/>
          </p:cNvSpPr>
          <p:nvPr>
            <p:ph sz="quarter" idx="4"/>
          </p:nvPr>
        </p:nvSpPr>
        <p:spPr>
          <a:xfrm>
            <a:off x="6169026" y="2373314"/>
            <a:ext cx="5315838" cy="3951287"/>
          </a:xfrm>
          <a:solidFill>
            <a:srgbClr val="92D050"/>
          </a:solidFill>
        </p:spPr>
        <p:txBody>
          <a:bodyPr/>
          <a:lstStyle/>
          <a:p>
            <a:pPr eaLnBrk="1" hangingPunct="1"/>
            <a:r>
              <a:rPr lang="en-US" altLang="en-US" dirty="0">
                <a:latin typeface="Arial" panose="020B0604020202020204" pitchFamily="34" charset="0"/>
              </a:rPr>
              <a:t>Metformin</a:t>
            </a:r>
            <a:endParaRPr lang="en-US" altLang="en-US" baseline="30000" dirty="0">
              <a:latin typeface="Arial" panose="020B0604020202020204" pitchFamily="34" charset="0"/>
            </a:endParaRPr>
          </a:p>
          <a:p>
            <a:pPr eaLnBrk="1" hangingPunct="1"/>
            <a:r>
              <a:rPr lang="en-US" altLang="en-US" dirty="0" err="1">
                <a:latin typeface="Arial" panose="020B0604020202020204" pitchFamily="34" charset="0"/>
                <a:sym typeface="Arial" panose="020B0604020202020204" pitchFamily="34" charset="0"/>
              </a:rPr>
              <a:t>Ức</a:t>
            </a:r>
            <a:r>
              <a:rPr lang="en-US" altLang="en-US" dirty="0">
                <a:latin typeface="Arial" panose="020B0604020202020204" pitchFamily="34" charset="0"/>
                <a:sym typeface="Arial" panose="020B0604020202020204" pitchFamily="34" charset="0"/>
              </a:rPr>
              <a:t> </a:t>
            </a:r>
            <a:r>
              <a:rPr lang="en-US" altLang="en-US" dirty="0" err="1">
                <a:latin typeface="Arial" panose="020B0604020202020204" pitchFamily="34" charset="0"/>
                <a:sym typeface="Arial" panose="020B0604020202020204" pitchFamily="34" charset="0"/>
              </a:rPr>
              <a:t>chế</a:t>
            </a:r>
            <a:r>
              <a:rPr lang="en-US" altLang="en-US" dirty="0">
                <a:latin typeface="Arial" panose="020B0604020202020204" pitchFamily="34" charset="0"/>
                <a:sym typeface="Arial" panose="020B0604020202020204" pitchFamily="34" charset="0"/>
              </a:rPr>
              <a:t> men Alpha</a:t>
            </a:r>
            <a:r>
              <a:rPr lang="en-US" altLang="en-US" dirty="0">
                <a:latin typeface="Arial" panose="020B0604020202020204" pitchFamily="34" charset="0"/>
              </a:rPr>
              <a:t>-glucosidase</a:t>
            </a:r>
            <a:endParaRPr lang="en-US" altLang="en-US" baseline="30000" dirty="0">
              <a:latin typeface="Arial" panose="020B0604020202020204" pitchFamily="34" charset="0"/>
            </a:endParaRPr>
          </a:p>
          <a:p>
            <a:pPr eaLnBrk="1" hangingPunct="1"/>
            <a:r>
              <a:rPr lang="en-US" altLang="en-US" dirty="0">
                <a:latin typeface="Arial" panose="020B0604020202020204" pitchFamily="34" charset="0"/>
              </a:rPr>
              <a:t>Thiazolidinediones</a:t>
            </a:r>
            <a:endParaRPr lang="en-US" altLang="en-US" baseline="30000" dirty="0">
              <a:latin typeface="Arial" panose="020B0604020202020204" pitchFamily="34" charset="0"/>
            </a:endParaRPr>
          </a:p>
          <a:p>
            <a:pPr eaLnBrk="1" hangingPunct="1"/>
            <a:r>
              <a:rPr lang="en-US" altLang="en-US" dirty="0" err="1">
                <a:latin typeface="Arial" panose="020B0604020202020204" pitchFamily="34" charset="0"/>
              </a:rPr>
              <a:t>Đồng</a:t>
            </a:r>
            <a:r>
              <a:rPr lang="en-US" altLang="en-US" dirty="0">
                <a:latin typeface="Arial" panose="020B0604020202020204" pitchFamily="34" charset="0"/>
              </a:rPr>
              <a:t> </a:t>
            </a:r>
            <a:r>
              <a:rPr lang="en-US" altLang="en-US" dirty="0" err="1">
                <a:latin typeface="Arial" panose="020B0604020202020204" pitchFamily="34" charset="0"/>
              </a:rPr>
              <a:t>vận</a:t>
            </a:r>
            <a:r>
              <a:rPr lang="en-US" altLang="en-US" dirty="0">
                <a:latin typeface="Arial" panose="020B0604020202020204" pitchFamily="34" charset="0"/>
              </a:rPr>
              <a:t> GLP-1 </a:t>
            </a:r>
            <a:endParaRPr lang="en-US" altLang="en-US" baseline="30000" dirty="0">
              <a:latin typeface="Arial" panose="020B0604020202020204" pitchFamily="34" charset="0"/>
            </a:endParaRPr>
          </a:p>
          <a:p>
            <a:pPr eaLnBrk="1" hangingPunct="1"/>
            <a:r>
              <a:rPr lang="en-US" altLang="en-US" dirty="0" err="1">
                <a:latin typeface="Arial" panose="020B0604020202020204" pitchFamily="34" charset="0"/>
              </a:rPr>
              <a:t>Ức</a:t>
            </a:r>
            <a:r>
              <a:rPr lang="en-US" altLang="en-US" dirty="0">
                <a:latin typeface="Arial" panose="020B0604020202020204" pitchFamily="34" charset="0"/>
              </a:rPr>
              <a:t> </a:t>
            </a:r>
            <a:r>
              <a:rPr lang="en-US" altLang="en-US" dirty="0" err="1">
                <a:latin typeface="Arial" panose="020B0604020202020204" pitchFamily="34" charset="0"/>
              </a:rPr>
              <a:t>chế</a:t>
            </a:r>
            <a:r>
              <a:rPr lang="en-US" altLang="en-US" dirty="0">
                <a:latin typeface="Arial" panose="020B0604020202020204" pitchFamily="34" charset="0"/>
              </a:rPr>
              <a:t> DPP-4</a:t>
            </a:r>
          </a:p>
          <a:p>
            <a:pPr eaLnBrk="1" hangingPunct="1"/>
            <a:r>
              <a:rPr lang="en-US" altLang="en-US" dirty="0" err="1">
                <a:latin typeface="Arial" panose="020B0604020202020204" pitchFamily="34" charset="0"/>
              </a:rPr>
              <a:t>Ức</a:t>
            </a:r>
            <a:r>
              <a:rPr lang="en-US" altLang="en-US" dirty="0">
                <a:latin typeface="Arial" panose="020B0604020202020204" pitchFamily="34" charset="0"/>
              </a:rPr>
              <a:t> </a:t>
            </a:r>
            <a:r>
              <a:rPr lang="en-US" altLang="en-US" dirty="0" err="1">
                <a:latin typeface="Arial" panose="020B0604020202020204" pitchFamily="34" charset="0"/>
              </a:rPr>
              <a:t>chế</a:t>
            </a:r>
            <a:r>
              <a:rPr lang="en-US" altLang="en-US" dirty="0">
                <a:latin typeface="Arial" panose="020B0604020202020204" pitchFamily="34" charset="0"/>
              </a:rPr>
              <a:t> SGLT 2</a:t>
            </a:r>
            <a:endParaRPr lang="en-GB" altLang="en-US" sz="2000" dirty="0">
              <a:latin typeface="Arial" panose="020B0604020202020204" pitchFamily="34" charset="0"/>
            </a:endParaRPr>
          </a:p>
        </p:txBody>
      </p:sp>
    </p:spTree>
    <p:extLst>
      <p:ext uri="{BB962C8B-B14F-4D97-AF65-F5344CB8AC3E}">
        <p14:creationId xmlns:p14="http://schemas.microsoft.com/office/powerpoint/2010/main" val="29918471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756FAD-89DA-4319-8847-DE80DDAC6A88}"/>
              </a:ext>
            </a:extLst>
          </p:cNvPr>
          <p:cNvSpPr txBox="1">
            <a:spLocks/>
          </p:cNvSpPr>
          <p:nvPr/>
        </p:nvSpPr>
        <p:spPr>
          <a:xfrm>
            <a:off x="0" y="174229"/>
            <a:ext cx="12192000" cy="461963"/>
          </a:xfrm>
          <a:prstGeom prst="rect">
            <a:avLst/>
          </a:prstGeom>
          <a:noFill/>
          <a:ln w="9525">
            <a:noFill/>
          </a:ln>
        </p:spPr>
        <p:txBody>
          <a:bodyPr vert="horz" lIns="91440" tIns="45720" rIns="91440" bIns="45720" rtlCol="0" anchor="ctr" anchorCtr="0">
            <a:noAutofit/>
          </a:bodyPr>
          <a:lstStyle>
            <a:defPPr>
              <a:defRPr lang="en-US"/>
            </a:defPPr>
            <a:lvl1pPr lvl="0" indent="0" algn="ctr" fontAlgn="auto">
              <a:lnSpc>
                <a:spcPct val="100000"/>
              </a:lnSpc>
              <a:spcBef>
                <a:spcPct val="0"/>
              </a:spcBef>
              <a:spcAft>
                <a:spcPts val="0"/>
              </a:spcAft>
              <a:buNone/>
              <a:defRPr sz="3000" b="1" i="0" u="none" baseline="0">
                <a:solidFill>
                  <a:srgbClr val="0070C0"/>
                </a:solidFill>
                <a:ea typeface="+mj-ea"/>
                <a:cs typeface="+mj-cs"/>
              </a:defRPr>
            </a:lvl1pPr>
          </a:lstStyle>
          <a:p>
            <a:r>
              <a:rPr lang="en-US" sz="3200">
                <a:solidFill>
                  <a:srgbClr val="000000"/>
                </a:solidFill>
                <a:sym typeface="+mn-ea"/>
              </a:rPr>
              <a:t>LƯU Ý LỰA CHỌN THUỐC CHO ĐTĐ TÍP 2 CAO TUỔI</a:t>
            </a:r>
          </a:p>
        </p:txBody>
      </p:sp>
      <p:sp>
        <p:nvSpPr>
          <p:cNvPr id="9" name="Slide Number Placeholder 8">
            <a:extLst>
              <a:ext uri="{FF2B5EF4-FFF2-40B4-BE49-F238E27FC236}">
                <a16:creationId xmlns:a16="http://schemas.microsoft.com/office/drawing/2014/main" id="{842CCC46-A6DD-44CC-87B3-222EEE79DA6E}"/>
              </a:ext>
            </a:extLst>
          </p:cNvPr>
          <p:cNvSpPr>
            <a:spLocks noGrp="1"/>
          </p:cNvSpPr>
          <p:nvPr>
            <p:ph type="sldNum" sz="quarter" idx="12"/>
          </p:nvPr>
        </p:nvSpPr>
        <p:spPr/>
        <p:txBody>
          <a:bodyPr/>
          <a:lstStyle/>
          <a:p>
            <a:fld id="{B6F15528-21DE-4FAA-801E-634DDDAF4B2B}" type="slidenum">
              <a:rPr lang="en-US" smtClean="0"/>
              <a:t>29</a:t>
            </a:fld>
            <a:endParaRPr lang="en-US"/>
          </a:p>
        </p:txBody>
      </p:sp>
      <p:graphicFrame>
        <p:nvGraphicFramePr>
          <p:cNvPr id="13" name="Table 5">
            <a:extLst>
              <a:ext uri="{FF2B5EF4-FFF2-40B4-BE49-F238E27FC236}">
                <a16:creationId xmlns:a16="http://schemas.microsoft.com/office/drawing/2014/main" id="{C014E58B-FF18-37FC-B3C9-33C785E7B123}"/>
              </a:ext>
            </a:extLst>
          </p:cNvPr>
          <p:cNvGraphicFramePr>
            <a:graphicFrameLocks noGrp="1"/>
          </p:cNvGraphicFramePr>
          <p:nvPr/>
        </p:nvGraphicFramePr>
        <p:xfrm>
          <a:off x="421757" y="767760"/>
          <a:ext cx="11263423" cy="5457207"/>
        </p:xfrm>
        <a:graphic>
          <a:graphicData uri="http://schemas.openxmlformats.org/drawingml/2006/table">
            <a:tbl>
              <a:tblPr firstRow="1" bandRow="1">
                <a:tableStyleId>{93296810-A885-4BE3-A3E7-6D5BEEA58F35}</a:tableStyleId>
              </a:tblPr>
              <a:tblGrid>
                <a:gridCol w="1946809">
                  <a:extLst>
                    <a:ext uri="{9D8B030D-6E8A-4147-A177-3AD203B41FA5}">
                      <a16:colId xmlns:a16="http://schemas.microsoft.com/office/drawing/2014/main" val="4262399406"/>
                    </a:ext>
                  </a:extLst>
                </a:gridCol>
                <a:gridCol w="9316614">
                  <a:extLst>
                    <a:ext uri="{9D8B030D-6E8A-4147-A177-3AD203B41FA5}">
                      <a16:colId xmlns:a16="http://schemas.microsoft.com/office/drawing/2014/main" val="675930042"/>
                    </a:ext>
                  </a:extLst>
                </a:gridCol>
              </a:tblGrid>
              <a:tr h="476086">
                <a:tc>
                  <a:txBody>
                    <a:bodyPr/>
                    <a:lstStyle/>
                    <a:p>
                      <a:pPr algn="ctr"/>
                      <a:r>
                        <a:rPr lang="en-US" sz="2000"/>
                        <a:t>NHÓM THUỐC</a:t>
                      </a:r>
                      <a:endParaRPr lang="en-US" sz="2000">
                        <a:latin typeface="Arial" panose="020B0604020202020204" pitchFamily="34" charset="0"/>
                        <a:cs typeface="Arial" panose="020B0604020202020204" pitchFamily="34" charset="0"/>
                      </a:endParaRPr>
                    </a:p>
                  </a:txBody>
                  <a:tcPr/>
                </a:tc>
                <a:tc>
                  <a:txBody>
                    <a:bodyPr/>
                    <a:lstStyle/>
                    <a:p>
                      <a:pPr algn="ctr"/>
                      <a:r>
                        <a:rPr lang="en-US" sz="2000"/>
                        <a:t>LỰA CHỌN/THẬN TRỌNG</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5538567"/>
                  </a:ext>
                </a:extLst>
              </a:tr>
              <a:tr h="720978">
                <a:tc>
                  <a:txBody>
                    <a:bodyPr/>
                    <a:lstStyle/>
                    <a:p>
                      <a:r>
                        <a:rPr lang="en-US" sz="1400" b="1">
                          <a:solidFill>
                            <a:srgbClr val="002060"/>
                          </a:solidFill>
                        </a:rPr>
                        <a:t>Metformin</a:t>
                      </a:r>
                      <a:endParaRPr lang="en-US" sz="1400">
                        <a:latin typeface="Arial" panose="020B0604020202020204" pitchFamily="34" charset="0"/>
                        <a:cs typeface="Arial" panose="020B0604020202020204" pitchFamily="34" charset="0"/>
                      </a:endParaRPr>
                    </a:p>
                  </a:txBody>
                  <a:tcPr/>
                </a:tc>
                <a:tc>
                  <a:txBody>
                    <a:bodyPr/>
                    <a:lstStyle/>
                    <a:p>
                      <a:pPr marL="285750" indent="-285750">
                        <a:spcBef>
                          <a:spcPts val="600"/>
                        </a:spcBef>
                        <a:buFontTx/>
                        <a:buChar char="-"/>
                      </a:pPr>
                      <a:r>
                        <a:rPr lang="en-US" sz="1400" err="1">
                          <a:solidFill>
                            <a:srgbClr val="002060"/>
                          </a:solidFill>
                        </a:rPr>
                        <a:t>Lựa</a:t>
                      </a:r>
                      <a:r>
                        <a:rPr lang="en-US" sz="1400">
                          <a:solidFill>
                            <a:srgbClr val="002060"/>
                          </a:solidFill>
                        </a:rPr>
                        <a:t> </a:t>
                      </a:r>
                      <a:r>
                        <a:rPr lang="en-US" sz="1400" err="1">
                          <a:solidFill>
                            <a:srgbClr val="002060"/>
                          </a:solidFill>
                        </a:rPr>
                        <a:t>chọn</a:t>
                      </a:r>
                      <a:r>
                        <a:rPr lang="en-US" sz="1400">
                          <a:solidFill>
                            <a:srgbClr val="002060"/>
                          </a:solidFill>
                        </a:rPr>
                        <a:t> </a:t>
                      </a:r>
                      <a:r>
                        <a:rPr lang="en-US" sz="1400" err="1">
                          <a:solidFill>
                            <a:srgbClr val="002060"/>
                          </a:solidFill>
                        </a:rPr>
                        <a:t>đầu</a:t>
                      </a:r>
                      <a:r>
                        <a:rPr lang="en-US" sz="1400">
                          <a:solidFill>
                            <a:srgbClr val="002060"/>
                          </a:solidFill>
                        </a:rPr>
                        <a:t> </a:t>
                      </a:r>
                      <a:r>
                        <a:rPr lang="en-US" sz="1400" err="1">
                          <a:solidFill>
                            <a:srgbClr val="002060"/>
                          </a:solidFill>
                        </a:rPr>
                        <a:t>tay</a:t>
                      </a:r>
                      <a:r>
                        <a:rPr lang="en-US" sz="1400">
                          <a:solidFill>
                            <a:srgbClr val="002060"/>
                          </a:solidFill>
                        </a:rPr>
                        <a:t> </a:t>
                      </a:r>
                      <a:r>
                        <a:rPr lang="en-US" sz="1400" err="1">
                          <a:solidFill>
                            <a:srgbClr val="002060"/>
                          </a:solidFill>
                        </a:rPr>
                        <a:t>khi</a:t>
                      </a:r>
                      <a:r>
                        <a:rPr lang="en-US" sz="1400">
                          <a:solidFill>
                            <a:srgbClr val="002060"/>
                          </a:solidFill>
                        </a:rPr>
                        <a:t> </a:t>
                      </a:r>
                      <a:r>
                        <a:rPr lang="en-US" sz="1400" b="1">
                          <a:solidFill>
                            <a:srgbClr val="FF0000"/>
                          </a:solidFill>
                        </a:rPr>
                        <a:t>eGFR ≥ 30 mL/</a:t>
                      </a:r>
                      <a:r>
                        <a:rPr lang="en-US" sz="1400" b="1" err="1">
                          <a:solidFill>
                            <a:srgbClr val="FF0000"/>
                          </a:solidFill>
                        </a:rPr>
                        <a:t>phút</a:t>
                      </a:r>
                      <a:r>
                        <a:rPr lang="en-US" sz="1400" b="1">
                          <a:solidFill>
                            <a:srgbClr val="FF0000"/>
                          </a:solidFill>
                        </a:rPr>
                        <a:t>/1.73 m2 </a:t>
                      </a:r>
                      <a:r>
                        <a:rPr lang="en-US" sz="1400" err="1">
                          <a:solidFill>
                            <a:srgbClr val="002060"/>
                          </a:solidFill>
                        </a:rPr>
                        <a:t>nếu</a:t>
                      </a:r>
                      <a:r>
                        <a:rPr lang="en-US" sz="1400">
                          <a:solidFill>
                            <a:srgbClr val="002060"/>
                          </a:solidFill>
                        </a:rPr>
                        <a:t> </a:t>
                      </a:r>
                      <a:r>
                        <a:rPr lang="en-US" sz="1400" err="1">
                          <a:solidFill>
                            <a:srgbClr val="002060"/>
                          </a:solidFill>
                        </a:rPr>
                        <a:t>không</a:t>
                      </a:r>
                      <a:r>
                        <a:rPr lang="en-US" sz="1400">
                          <a:solidFill>
                            <a:srgbClr val="002060"/>
                          </a:solidFill>
                        </a:rPr>
                        <a:t> </a:t>
                      </a:r>
                      <a:r>
                        <a:rPr lang="en-US" sz="1400" err="1">
                          <a:solidFill>
                            <a:srgbClr val="002060"/>
                          </a:solidFill>
                        </a:rPr>
                        <a:t>có</a:t>
                      </a:r>
                      <a:r>
                        <a:rPr lang="en-US" sz="1400">
                          <a:solidFill>
                            <a:srgbClr val="002060"/>
                          </a:solidFill>
                        </a:rPr>
                        <a:t> </a:t>
                      </a:r>
                      <a:r>
                        <a:rPr lang="en-US" sz="1400" err="1">
                          <a:solidFill>
                            <a:srgbClr val="002060"/>
                          </a:solidFill>
                        </a:rPr>
                        <a:t>chống</a:t>
                      </a:r>
                      <a:r>
                        <a:rPr lang="en-US" sz="1400">
                          <a:solidFill>
                            <a:srgbClr val="002060"/>
                          </a:solidFill>
                        </a:rPr>
                        <a:t> </a:t>
                      </a:r>
                      <a:r>
                        <a:rPr lang="en-US" sz="1400" err="1">
                          <a:solidFill>
                            <a:srgbClr val="002060"/>
                          </a:solidFill>
                        </a:rPr>
                        <a:t>chỉ</a:t>
                      </a:r>
                      <a:r>
                        <a:rPr lang="en-US" sz="1400">
                          <a:solidFill>
                            <a:srgbClr val="002060"/>
                          </a:solidFill>
                        </a:rPr>
                        <a:t> </a:t>
                      </a:r>
                      <a:r>
                        <a:rPr lang="en-US" sz="1400" err="1">
                          <a:solidFill>
                            <a:srgbClr val="002060"/>
                          </a:solidFill>
                        </a:rPr>
                        <a:t>định</a:t>
                      </a:r>
                      <a:r>
                        <a:rPr lang="en-US" sz="1400">
                          <a:solidFill>
                            <a:srgbClr val="002060"/>
                          </a:solidFill>
                        </a:rPr>
                        <a:t>.</a:t>
                      </a:r>
                    </a:p>
                    <a:p>
                      <a:pPr marL="285750" indent="-285750">
                        <a:spcBef>
                          <a:spcPts val="600"/>
                        </a:spcBef>
                        <a:buFontTx/>
                        <a:buChar char="-"/>
                      </a:pPr>
                      <a:r>
                        <a:rPr lang="en-US" sz="1400" err="1">
                          <a:solidFill>
                            <a:srgbClr val="002060"/>
                          </a:solidFill>
                        </a:rPr>
                        <a:t>Có</a:t>
                      </a:r>
                      <a:r>
                        <a:rPr lang="en-US" sz="1400">
                          <a:solidFill>
                            <a:srgbClr val="002060"/>
                          </a:solidFill>
                        </a:rPr>
                        <a:t> </a:t>
                      </a:r>
                      <a:r>
                        <a:rPr lang="en-US" sz="1400" err="1">
                          <a:solidFill>
                            <a:srgbClr val="002060"/>
                          </a:solidFill>
                        </a:rPr>
                        <a:t>thể</a:t>
                      </a:r>
                      <a:r>
                        <a:rPr lang="en-US" sz="1400">
                          <a:solidFill>
                            <a:srgbClr val="002060"/>
                          </a:solidFill>
                        </a:rPr>
                        <a:t> </a:t>
                      </a:r>
                      <a:r>
                        <a:rPr lang="en-US" sz="1400" err="1">
                          <a:solidFill>
                            <a:srgbClr val="002060"/>
                          </a:solidFill>
                        </a:rPr>
                        <a:t>gây</a:t>
                      </a:r>
                      <a:r>
                        <a:rPr lang="en-US" sz="1400">
                          <a:solidFill>
                            <a:srgbClr val="002060"/>
                          </a:solidFill>
                        </a:rPr>
                        <a:t> </a:t>
                      </a:r>
                      <a:r>
                        <a:rPr lang="en-US" sz="1400" err="1">
                          <a:solidFill>
                            <a:srgbClr val="002060"/>
                          </a:solidFill>
                        </a:rPr>
                        <a:t>tác</a:t>
                      </a:r>
                      <a:r>
                        <a:rPr lang="en-US" sz="1400">
                          <a:solidFill>
                            <a:srgbClr val="002060"/>
                          </a:solidFill>
                        </a:rPr>
                        <a:t> </a:t>
                      </a:r>
                      <a:r>
                        <a:rPr lang="en-US" sz="1400" err="1">
                          <a:solidFill>
                            <a:srgbClr val="002060"/>
                          </a:solidFill>
                        </a:rPr>
                        <a:t>dụng</a:t>
                      </a:r>
                      <a:r>
                        <a:rPr lang="en-US" sz="1400">
                          <a:solidFill>
                            <a:srgbClr val="002060"/>
                          </a:solidFill>
                        </a:rPr>
                        <a:t> </a:t>
                      </a:r>
                      <a:r>
                        <a:rPr lang="en-US" sz="1400" err="1">
                          <a:solidFill>
                            <a:srgbClr val="002060"/>
                          </a:solidFill>
                        </a:rPr>
                        <a:t>phụ</a:t>
                      </a:r>
                      <a:r>
                        <a:rPr lang="en-US" sz="1400">
                          <a:solidFill>
                            <a:srgbClr val="002060"/>
                          </a:solidFill>
                        </a:rPr>
                        <a:t> </a:t>
                      </a:r>
                      <a:r>
                        <a:rPr lang="en-US" sz="1400" err="1">
                          <a:solidFill>
                            <a:srgbClr val="002060"/>
                          </a:solidFill>
                        </a:rPr>
                        <a:t>trên</a:t>
                      </a:r>
                      <a:r>
                        <a:rPr lang="en-US" sz="1400">
                          <a:solidFill>
                            <a:srgbClr val="002060"/>
                          </a:solidFill>
                        </a:rPr>
                        <a:t> </a:t>
                      </a:r>
                      <a:r>
                        <a:rPr lang="en-US" sz="1400" err="1">
                          <a:solidFill>
                            <a:srgbClr val="002060"/>
                          </a:solidFill>
                        </a:rPr>
                        <a:t>dạ</a:t>
                      </a:r>
                      <a:r>
                        <a:rPr lang="en-US" sz="1400">
                          <a:solidFill>
                            <a:srgbClr val="002060"/>
                          </a:solidFill>
                        </a:rPr>
                        <a:t> </a:t>
                      </a:r>
                      <a:r>
                        <a:rPr lang="en-US" sz="1400" err="1">
                          <a:solidFill>
                            <a:srgbClr val="002060"/>
                          </a:solidFill>
                        </a:rPr>
                        <a:t>dày</a:t>
                      </a:r>
                      <a:r>
                        <a:rPr lang="en-US" sz="1400">
                          <a:solidFill>
                            <a:srgbClr val="002060"/>
                          </a:solidFill>
                        </a:rPr>
                        <a:t> </a:t>
                      </a:r>
                      <a:r>
                        <a:rPr lang="en-US" sz="1400" err="1">
                          <a:solidFill>
                            <a:srgbClr val="002060"/>
                          </a:solidFill>
                        </a:rPr>
                        <a:t>ruột</a:t>
                      </a:r>
                      <a:r>
                        <a:rPr lang="en-US" sz="1400">
                          <a:solidFill>
                            <a:srgbClr val="002060"/>
                          </a:solidFill>
                        </a:rPr>
                        <a:t> </a:t>
                      </a:r>
                      <a:r>
                        <a:rPr lang="en-US" sz="1400" err="1">
                          <a:solidFill>
                            <a:srgbClr val="002060"/>
                          </a:solidFill>
                        </a:rPr>
                        <a:t>và</a:t>
                      </a:r>
                      <a:r>
                        <a:rPr lang="en-US" sz="1400">
                          <a:solidFill>
                            <a:srgbClr val="002060"/>
                          </a:solidFill>
                        </a:rPr>
                        <a:t> </a:t>
                      </a:r>
                      <a:r>
                        <a:rPr lang="en-US" sz="1400" err="1">
                          <a:solidFill>
                            <a:srgbClr val="002060"/>
                          </a:solidFill>
                        </a:rPr>
                        <a:t>giảm</a:t>
                      </a:r>
                      <a:r>
                        <a:rPr lang="en-US" sz="1400">
                          <a:solidFill>
                            <a:srgbClr val="002060"/>
                          </a:solidFill>
                        </a:rPr>
                        <a:t> </a:t>
                      </a:r>
                      <a:r>
                        <a:rPr lang="en-US" sz="1400" err="1">
                          <a:solidFill>
                            <a:srgbClr val="002060"/>
                          </a:solidFill>
                        </a:rPr>
                        <a:t>vị</a:t>
                      </a:r>
                      <a:r>
                        <a:rPr lang="en-US" sz="1400">
                          <a:solidFill>
                            <a:srgbClr val="002060"/>
                          </a:solidFill>
                        </a:rPr>
                        <a:t> </a:t>
                      </a:r>
                      <a:r>
                        <a:rPr lang="en-US" sz="1400" err="1">
                          <a:solidFill>
                            <a:srgbClr val="002060"/>
                          </a:solidFill>
                        </a:rPr>
                        <a:t>giác</a:t>
                      </a:r>
                      <a:r>
                        <a:rPr lang="en-US" sz="1400">
                          <a:solidFill>
                            <a:srgbClr val="002060"/>
                          </a:solidFill>
                        </a:rPr>
                        <a:t>,  </a:t>
                      </a:r>
                      <a:r>
                        <a:rPr lang="en-US" sz="1400" err="1">
                          <a:solidFill>
                            <a:srgbClr val="002060"/>
                          </a:solidFill>
                        </a:rPr>
                        <a:t>là</a:t>
                      </a:r>
                      <a:r>
                        <a:rPr lang="en-US" sz="1400">
                          <a:solidFill>
                            <a:srgbClr val="002060"/>
                          </a:solidFill>
                        </a:rPr>
                        <a:t> </a:t>
                      </a:r>
                      <a:r>
                        <a:rPr lang="en-US" sz="1400" err="1">
                          <a:solidFill>
                            <a:srgbClr val="002060"/>
                          </a:solidFill>
                        </a:rPr>
                        <a:t>một</a:t>
                      </a:r>
                      <a:r>
                        <a:rPr lang="en-US" sz="1400">
                          <a:solidFill>
                            <a:srgbClr val="002060"/>
                          </a:solidFill>
                        </a:rPr>
                        <a:t> </a:t>
                      </a:r>
                      <a:r>
                        <a:rPr lang="en-US" sz="1400" b="1" err="1">
                          <a:solidFill>
                            <a:srgbClr val="002060"/>
                          </a:solidFill>
                        </a:rPr>
                        <a:t>vấn</a:t>
                      </a:r>
                      <a:r>
                        <a:rPr lang="en-US" sz="1400" b="1">
                          <a:solidFill>
                            <a:srgbClr val="002060"/>
                          </a:solidFill>
                        </a:rPr>
                        <a:t> </a:t>
                      </a:r>
                      <a:r>
                        <a:rPr lang="en-US" sz="1400" b="1" err="1">
                          <a:solidFill>
                            <a:srgbClr val="002060"/>
                          </a:solidFill>
                        </a:rPr>
                        <a:t>đề</a:t>
                      </a:r>
                      <a:r>
                        <a:rPr lang="en-US" sz="1400" b="1">
                          <a:solidFill>
                            <a:srgbClr val="002060"/>
                          </a:solidFill>
                        </a:rPr>
                        <a:t> </a:t>
                      </a:r>
                      <a:r>
                        <a:rPr lang="en-US" sz="1400" b="1" err="1">
                          <a:solidFill>
                            <a:srgbClr val="002060"/>
                          </a:solidFill>
                        </a:rPr>
                        <a:t>trên</a:t>
                      </a:r>
                      <a:r>
                        <a:rPr lang="en-US" sz="1400" b="1">
                          <a:solidFill>
                            <a:srgbClr val="002060"/>
                          </a:solidFill>
                        </a:rPr>
                        <a:t> ng</a:t>
                      </a:r>
                      <a:r>
                        <a:rPr lang="vi-VN" sz="1400" b="1">
                          <a:solidFill>
                            <a:srgbClr val="002060"/>
                          </a:solidFill>
                        </a:rPr>
                        <a:t>ư</a:t>
                      </a:r>
                      <a:r>
                        <a:rPr lang="en-US" sz="1400" b="1" err="1">
                          <a:solidFill>
                            <a:srgbClr val="002060"/>
                          </a:solidFill>
                        </a:rPr>
                        <a:t>ời</a:t>
                      </a:r>
                      <a:r>
                        <a:rPr lang="en-US" sz="1400" b="1">
                          <a:solidFill>
                            <a:srgbClr val="002060"/>
                          </a:solidFill>
                        </a:rPr>
                        <a:t> </a:t>
                      </a:r>
                      <a:r>
                        <a:rPr lang="en-US" sz="1400" b="1" err="1">
                          <a:solidFill>
                            <a:srgbClr val="002060"/>
                          </a:solidFill>
                        </a:rPr>
                        <a:t>cao</a:t>
                      </a:r>
                      <a:r>
                        <a:rPr lang="en-US" sz="1400" b="1">
                          <a:solidFill>
                            <a:srgbClr val="002060"/>
                          </a:solidFill>
                        </a:rPr>
                        <a:t> </a:t>
                      </a:r>
                      <a:r>
                        <a:rPr lang="en-US" sz="1400" b="1" err="1">
                          <a:solidFill>
                            <a:srgbClr val="002060"/>
                          </a:solidFill>
                        </a:rPr>
                        <a:t>tuổi</a:t>
                      </a:r>
                      <a:r>
                        <a:rPr lang="en-US" sz="1400">
                          <a:solidFill>
                            <a:srgbClr val="002060"/>
                          </a:solidFill>
                        </a:rPr>
                        <a:t>. </a:t>
                      </a:r>
                      <a:r>
                        <a:rPr lang="en-US" sz="1400" err="1">
                          <a:solidFill>
                            <a:srgbClr val="002060"/>
                          </a:solidFill>
                        </a:rPr>
                        <a:t>Có</a:t>
                      </a:r>
                      <a:r>
                        <a:rPr lang="en-US" sz="1400">
                          <a:solidFill>
                            <a:srgbClr val="002060"/>
                          </a:solidFill>
                        </a:rPr>
                        <a:t> </a:t>
                      </a:r>
                      <a:r>
                        <a:rPr lang="en-US" sz="1400" err="1">
                          <a:solidFill>
                            <a:srgbClr val="002060"/>
                          </a:solidFill>
                        </a:rPr>
                        <a:t>thể</a:t>
                      </a:r>
                      <a:r>
                        <a:rPr lang="en-US" sz="1400">
                          <a:solidFill>
                            <a:srgbClr val="002060"/>
                          </a:solidFill>
                        </a:rPr>
                        <a:t> </a:t>
                      </a:r>
                      <a:r>
                        <a:rPr lang="en-US" sz="1400" b="1" err="1">
                          <a:solidFill>
                            <a:srgbClr val="002060"/>
                          </a:solidFill>
                        </a:rPr>
                        <a:t>giảm</a:t>
                      </a:r>
                      <a:r>
                        <a:rPr lang="en-US" sz="1400" b="1">
                          <a:solidFill>
                            <a:srgbClr val="002060"/>
                          </a:solidFill>
                        </a:rPr>
                        <a:t> </a:t>
                      </a:r>
                      <a:r>
                        <a:rPr lang="en-US" sz="1400" b="1" err="1">
                          <a:solidFill>
                            <a:srgbClr val="002060"/>
                          </a:solidFill>
                        </a:rPr>
                        <a:t>liều</a:t>
                      </a:r>
                      <a:r>
                        <a:rPr lang="en-US" sz="1400" b="1">
                          <a:solidFill>
                            <a:srgbClr val="002060"/>
                          </a:solidFill>
                        </a:rPr>
                        <a:t>/ </a:t>
                      </a:r>
                      <a:r>
                        <a:rPr lang="en-US" sz="1400" b="1" err="1">
                          <a:solidFill>
                            <a:srgbClr val="002060"/>
                          </a:solidFill>
                        </a:rPr>
                        <a:t>hạn</a:t>
                      </a:r>
                      <a:r>
                        <a:rPr lang="en-US" sz="1400" b="1">
                          <a:solidFill>
                            <a:srgbClr val="002060"/>
                          </a:solidFill>
                        </a:rPr>
                        <a:t> </a:t>
                      </a:r>
                      <a:r>
                        <a:rPr lang="en-US" sz="1400" b="1" err="1">
                          <a:solidFill>
                            <a:srgbClr val="002060"/>
                          </a:solidFill>
                        </a:rPr>
                        <a:t>chế</a:t>
                      </a:r>
                      <a:r>
                        <a:rPr lang="en-US" sz="1400" b="1">
                          <a:solidFill>
                            <a:srgbClr val="002060"/>
                          </a:solidFill>
                        </a:rPr>
                        <a:t> metformin </a:t>
                      </a:r>
                      <a:r>
                        <a:rPr lang="en-US" sz="1400" b="1" err="1">
                          <a:solidFill>
                            <a:srgbClr val="002060"/>
                          </a:solidFill>
                        </a:rPr>
                        <a:t>khi</a:t>
                      </a:r>
                      <a:r>
                        <a:rPr lang="en-US" sz="1400" b="1">
                          <a:solidFill>
                            <a:srgbClr val="002060"/>
                          </a:solidFill>
                        </a:rPr>
                        <a:t> </a:t>
                      </a:r>
                      <a:r>
                        <a:rPr lang="en-US" sz="1400" b="1" err="1">
                          <a:solidFill>
                            <a:srgbClr val="002060"/>
                          </a:solidFill>
                        </a:rPr>
                        <a:t>bệnh</a:t>
                      </a:r>
                      <a:r>
                        <a:rPr lang="en-US" sz="1400" b="1">
                          <a:solidFill>
                            <a:srgbClr val="002060"/>
                          </a:solidFill>
                        </a:rPr>
                        <a:t> </a:t>
                      </a:r>
                      <a:r>
                        <a:rPr lang="en-US" sz="1400" b="1" err="1">
                          <a:solidFill>
                            <a:srgbClr val="002060"/>
                          </a:solidFill>
                        </a:rPr>
                        <a:t>nhân</a:t>
                      </a:r>
                      <a:r>
                        <a:rPr lang="en-US" sz="1400" b="1">
                          <a:solidFill>
                            <a:srgbClr val="002060"/>
                          </a:solidFill>
                        </a:rPr>
                        <a:t> </a:t>
                      </a:r>
                      <a:r>
                        <a:rPr lang="en-US" sz="1400" b="1" err="1">
                          <a:solidFill>
                            <a:srgbClr val="002060"/>
                          </a:solidFill>
                        </a:rPr>
                        <a:t>có</a:t>
                      </a:r>
                      <a:r>
                        <a:rPr lang="en-US" sz="1400" b="1">
                          <a:solidFill>
                            <a:srgbClr val="002060"/>
                          </a:solidFill>
                        </a:rPr>
                        <a:t> </a:t>
                      </a:r>
                      <a:r>
                        <a:rPr lang="en-US" sz="1400" b="1" err="1">
                          <a:solidFill>
                            <a:srgbClr val="002060"/>
                          </a:solidFill>
                        </a:rPr>
                        <a:t>tác</a:t>
                      </a:r>
                      <a:r>
                        <a:rPr lang="en-US" sz="1400" b="1">
                          <a:solidFill>
                            <a:srgbClr val="002060"/>
                          </a:solidFill>
                        </a:rPr>
                        <a:t> </a:t>
                      </a:r>
                      <a:r>
                        <a:rPr lang="en-US" sz="1400" b="1" err="1">
                          <a:solidFill>
                            <a:srgbClr val="002060"/>
                          </a:solidFill>
                        </a:rPr>
                        <a:t>dụng</a:t>
                      </a:r>
                      <a:r>
                        <a:rPr lang="en-US" sz="1400" b="1">
                          <a:solidFill>
                            <a:srgbClr val="002060"/>
                          </a:solidFill>
                        </a:rPr>
                        <a:t> </a:t>
                      </a:r>
                      <a:r>
                        <a:rPr lang="en-US" sz="1400" b="1" err="1">
                          <a:solidFill>
                            <a:srgbClr val="002060"/>
                          </a:solidFill>
                        </a:rPr>
                        <a:t>phụ</a:t>
                      </a:r>
                      <a:r>
                        <a:rPr lang="en-US" sz="1400" b="1">
                          <a:solidFill>
                            <a:srgbClr val="002060"/>
                          </a:solidFill>
                        </a:rPr>
                        <a:t> </a:t>
                      </a:r>
                      <a:r>
                        <a:rPr lang="en-US" sz="1400" b="1" err="1">
                          <a:solidFill>
                            <a:srgbClr val="002060"/>
                          </a:solidFill>
                        </a:rPr>
                        <a:t>trên</a:t>
                      </a:r>
                      <a:r>
                        <a:rPr lang="en-US" sz="1400" b="1">
                          <a:solidFill>
                            <a:srgbClr val="002060"/>
                          </a:solidFill>
                        </a:rPr>
                        <a:t> </a:t>
                      </a:r>
                      <a:r>
                        <a:rPr lang="en-US" sz="1400" b="1" err="1">
                          <a:solidFill>
                            <a:srgbClr val="002060"/>
                          </a:solidFill>
                        </a:rPr>
                        <a:t>dạ</a:t>
                      </a:r>
                      <a:r>
                        <a:rPr lang="en-US" sz="1400" b="1">
                          <a:solidFill>
                            <a:srgbClr val="002060"/>
                          </a:solidFill>
                        </a:rPr>
                        <a:t> </a:t>
                      </a:r>
                      <a:r>
                        <a:rPr lang="en-US" sz="1400" b="1" err="1">
                          <a:solidFill>
                            <a:srgbClr val="002060"/>
                          </a:solidFill>
                        </a:rPr>
                        <a:t>dày</a:t>
                      </a:r>
                      <a:r>
                        <a:rPr lang="en-US" sz="1400" b="1">
                          <a:solidFill>
                            <a:srgbClr val="002060"/>
                          </a:solidFill>
                        </a:rPr>
                        <a:t> </a:t>
                      </a:r>
                      <a:r>
                        <a:rPr lang="en-US" sz="1400" b="1" err="1">
                          <a:solidFill>
                            <a:srgbClr val="002060"/>
                          </a:solidFill>
                        </a:rPr>
                        <a:t>ruột</a:t>
                      </a:r>
                      <a:r>
                        <a:rPr lang="en-US" sz="1400" b="1">
                          <a:solidFill>
                            <a:srgbClr val="002060"/>
                          </a:solidFill>
                        </a:rPr>
                        <a:t>.</a:t>
                      </a:r>
                      <a:endParaRPr lang="en-US" sz="1400" b="1">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4692016"/>
                  </a:ext>
                </a:extLst>
              </a:tr>
              <a:tr h="652961">
                <a:tc>
                  <a:txBody>
                    <a:bodyPr/>
                    <a:lstStyle/>
                    <a:p>
                      <a:r>
                        <a:rPr lang="en-US" sz="1400" b="1">
                          <a:solidFill>
                            <a:srgbClr val="002060"/>
                          </a:solidFill>
                        </a:rPr>
                        <a:t>SU </a:t>
                      </a:r>
                      <a:r>
                        <a:rPr lang="en-US" sz="1400" b="1" err="1">
                          <a:solidFill>
                            <a:srgbClr val="002060"/>
                          </a:solidFill>
                        </a:rPr>
                        <a:t>và</a:t>
                      </a:r>
                      <a:r>
                        <a:rPr lang="en-US" sz="1400" b="1">
                          <a:solidFill>
                            <a:srgbClr val="002060"/>
                          </a:solidFill>
                        </a:rPr>
                        <a:t> </a:t>
                      </a:r>
                      <a:r>
                        <a:rPr lang="en-US" sz="1400" b="1" err="1">
                          <a:solidFill>
                            <a:srgbClr val="002060"/>
                          </a:solidFill>
                        </a:rPr>
                        <a:t>các</a:t>
                      </a:r>
                      <a:r>
                        <a:rPr lang="en-US" sz="1400" b="1">
                          <a:solidFill>
                            <a:srgbClr val="002060"/>
                          </a:solidFill>
                        </a:rPr>
                        <a:t> </a:t>
                      </a:r>
                      <a:r>
                        <a:rPr lang="en-US" sz="1400" b="1" err="1">
                          <a:solidFill>
                            <a:srgbClr val="002060"/>
                          </a:solidFill>
                        </a:rPr>
                        <a:t>thuốc</a:t>
                      </a:r>
                      <a:r>
                        <a:rPr lang="en-US" sz="1400" b="1">
                          <a:solidFill>
                            <a:srgbClr val="002060"/>
                          </a:solidFill>
                        </a:rPr>
                        <a:t> </a:t>
                      </a:r>
                      <a:r>
                        <a:rPr lang="en-US" sz="1400" b="1" err="1">
                          <a:solidFill>
                            <a:srgbClr val="002060"/>
                          </a:solidFill>
                        </a:rPr>
                        <a:t>kích</a:t>
                      </a:r>
                      <a:r>
                        <a:rPr lang="en-US" sz="1400" b="1">
                          <a:solidFill>
                            <a:srgbClr val="002060"/>
                          </a:solidFill>
                        </a:rPr>
                        <a:t> </a:t>
                      </a:r>
                      <a:r>
                        <a:rPr lang="en-US" sz="1400" b="1" err="1">
                          <a:solidFill>
                            <a:srgbClr val="002060"/>
                          </a:solidFill>
                        </a:rPr>
                        <a:t>thích</a:t>
                      </a:r>
                      <a:r>
                        <a:rPr lang="en-US" sz="1400" b="1">
                          <a:solidFill>
                            <a:srgbClr val="002060"/>
                          </a:solidFill>
                        </a:rPr>
                        <a:t> </a:t>
                      </a:r>
                      <a:r>
                        <a:rPr lang="en-US" sz="1400" b="1" err="1">
                          <a:solidFill>
                            <a:srgbClr val="002060"/>
                          </a:solidFill>
                        </a:rPr>
                        <a:t>tiết</a:t>
                      </a:r>
                      <a:r>
                        <a:rPr lang="en-US" sz="1400" b="1">
                          <a:solidFill>
                            <a:srgbClr val="002060"/>
                          </a:solidFill>
                        </a:rPr>
                        <a:t> insulin</a:t>
                      </a:r>
                      <a:endParaRPr lang="en-US" sz="140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err="1">
                          <a:solidFill>
                            <a:srgbClr val="002060"/>
                          </a:solidFill>
                        </a:rPr>
                        <a:t>Liên</a:t>
                      </a:r>
                      <a:r>
                        <a:rPr lang="en-US" sz="1400">
                          <a:solidFill>
                            <a:srgbClr val="002060"/>
                          </a:solidFill>
                        </a:rPr>
                        <a:t> </a:t>
                      </a:r>
                      <a:r>
                        <a:rPr lang="en-US" sz="1400" err="1">
                          <a:solidFill>
                            <a:srgbClr val="002060"/>
                          </a:solidFill>
                        </a:rPr>
                        <a:t>quan</a:t>
                      </a:r>
                      <a:r>
                        <a:rPr lang="en-US" sz="1400">
                          <a:solidFill>
                            <a:srgbClr val="002060"/>
                          </a:solidFill>
                        </a:rPr>
                        <a:t> </a:t>
                      </a:r>
                      <a:r>
                        <a:rPr lang="en-US" sz="1400" b="1" err="1">
                          <a:solidFill>
                            <a:srgbClr val="FF0000"/>
                          </a:solidFill>
                        </a:rPr>
                        <a:t>hạ</a:t>
                      </a:r>
                      <a:r>
                        <a:rPr lang="en-US" sz="1400" b="1">
                          <a:solidFill>
                            <a:srgbClr val="FF0000"/>
                          </a:solidFill>
                        </a:rPr>
                        <a:t> </a:t>
                      </a:r>
                      <a:r>
                        <a:rPr lang="en-US" sz="1400" b="1" err="1">
                          <a:solidFill>
                            <a:srgbClr val="FF0000"/>
                          </a:solidFill>
                        </a:rPr>
                        <a:t>đường</a:t>
                      </a:r>
                      <a:r>
                        <a:rPr lang="en-US" sz="1400" b="1">
                          <a:solidFill>
                            <a:srgbClr val="FF0000"/>
                          </a:solidFill>
                        </a:rPr>
                        <a:t> </a:t>
                      </a:r>
                      <a:r>
                        <a:rPr lang="en-US" sz="1400" b="1" err="1">
                          <a:solidFill>
                            <a:srgbClr val="FF0000"/>
                          </a:solidFill>
                        </a:rPr>
                        <a:t>huyết</a:t>
                      </a:r>
                      <a:r>
                        <a:rPr lang="en-US" sz="1400" b="1">
                          <a:solidFill>
                            <a:srgbClr val="FF0000"/>
                          </a:solidFill>
                        </a:rPr>
                        <a:t> </a:t>
                      </a:r>
                      <a:r>
                        <a:rPr lang="en-US" sz="1400" err="1">
                          <a:solidFill>
                            <a:srgbClr val="002060"/>
                          </a:solidFill>
                        </a:rPr>
                        <a:t>và</a:t>
                      </a:r>
                      <a:r>
                        <a:rPr lang="en-US" sz="1400">
                          <a:solidFill>
                            <a:srgbClr val="002060"/>
                          </a:solidFill>
                        </a:rPr>
                        <a:t> </a:t>
                      </a:r>
                      <a:r>
                        <a:rPr lang="en-US" sz="1400" err="1">
                          <a:solidFill>
                            <a:srgbClr val="002060"/>
                          </a:solidFill>
                        </a:rPr>
                        <a:t>nên</a:t>
                      </a:r>
                      <a:r>
                        <a:rPr lang="en-US" sz="1400">
                          <a:solidFill>
                            <a:srgbClr val="002060"/>
                          </a:solidFill>
                        </a:rPr>
                        <a:t> </a:t>
                      </a:r>
                      <a:r>
                        <a:rPr lang="en-US" sz="1400" b="1" err="1">
                          <a:solidFill>
                            <a:srgbClr val="002060"/>
                          </a:solidFill>
                        </a:rPr>
                        <a:t>thận</a:t>
                      </a:r>
                      <a:r>
                        <a:rPr lang="en-US" sz="1400" b="1">
                          <a:solidFill>
                            <a:srgbClr val="002060"/>
                          </a:solidFill>
                        </a:rPr>
                        <a:t> </a:t>
                      </a:r>
                      <a:r>
                        <a:rPr lang="en-US" sz="1400" b="1" err="1">
                          <a:solidFill>
                            <a:srgbClr val="002060"/>
                          </a:solidFill>
                        </a:rPr>
                        <a:t>trọng</a:t>
                      </a:r>
                      <a:r>
                        <a:rPr lang="en-US" sz="1400">
                          <a:solidFill>
                            <a:srgbClr val="002060"/>
                          </a:solidFill>
                        </a:rPr>
                        <a:t>, </a:t>
                      </a:r>
                      <a:r>
                        <a:rPr lang="en-US" sz="1400" err="1">
                          <a:solidFill>
                            <a:srgbClr val="002060"/>
                          </a:solidFill>
                        </a:rPr>
                        <a:t>nếu</a:t>
                      </a:r>
                      <a:r>
                        <a:rPr lang="en-US" sz="1400">
                          <a:solidFill>
                            <a:srgbClr val="002060"/>
                          </a:solidFill>
                        </a:rPr>
                        <a:t> </a:t>
                      </a:r>
                      <a:r>
                        <a:rPr lang="en-US" sz="1400" err="1">
                          <a:solidFill>
                            <a:srgbClr val="002060"/>
                          </a:solidFill>
                        </a:rPr>
                        <a:t>cần</a:t>
                      </a:r>
                      <a:r>
                        <a:rPr lang="en-US" sz="1400">
                          <a:solidFill>
                            <a:srgbClr val="002060"/>
                          </a:solidFill>
                        </a:rPr>
                        <a:t> </a:t>
                      </a:r>
                      <a:r>
                        <a:rPr lang="en-US" sz="1400" err="1">
                          <a:solidFill>
                            <a:srgbClr val="002060"/>
                          </a:solidFill>
                        </a:rPr>
                        <a:t>sử</a:t>
                      </a:r>
                      <a:r>
                        <a:rPr lang="en-US" sz="1400">
                          <a:solidFill>
                            <a:srgbClr val="002060"/>
                          </a:solidFill>
                        </a:rPr>
                        <a:t> </a:t>
                      </a:r>
                      <a:r>
                        <a:rPr lang="en-US" sz="1400" err="1">
                          <a:solidFill>
                            <a:srgbClr val="002060"/>
                          </a:solidFill>
                        </a:rPr>
                        <a:t>dụng</a:t>
                      </a:r>
                      <a:r>
                        <a:rPr lang="en-US" sz="1400">
                          <a:solidFill>
                            <a:srgbClr val="002060"/>
                          </a:solidFill>
                        </a:rPr>
                        <a:t>.</a:t>
                      </a:r>
                    </a:p>
                    <a:p>
                      <a:pPr marL="285750" indent="-285750">
                        <a:buFontTx/>
                        <a:buChar char="-"/>
                      </a:pPr>
                      <a:r>
                        <a:rPr lang="en-US" sz="1400" b="1">
                          <a:solidFill>
                            <a:srgbClr val="002060"/>
                          </a:solidFill>
                        </a:rPr>
                        <a:t>SU </a:t>
                      </a:r>
                      <a:r>
                        <a:rPr lang="en-US" sz="1400" b="1" err="1">
                          <a:solidFill>
                            <a:srgbClr val="002060"/>
                          </a:solidFill>
                        </a:rPr>
                        <a:t>có</a:t>
                      </a:r>
                      <a:r>
                        <a:rPr lang="en-US" sz="1400" b="1">
                          <a:solidFill>
                            <a:srgbClr val="002060"/>
                          </a:solidFill>
                        </a:rPr>
                        <a:t> </a:t>
                      </a:r>
                      <a:r>
                        <a:rPr lang="en-US" sz="1400" b="1" err="1">
                          <a:solidFill>
                            <a:srgbClr val="002060"/>
                          </a:solidFill>
                        </a:rPr>
                        <a:t>thời</a:t>
                      </a:r>
                      <a:r>
                        <a:rPr lang="en-US" sz="1400" b="1">
                          <a:solidFill>
                            <a:srgbClr val="002060"/>
                          </a:solidFill>
                        </a:rPr>
                        <a:t> </a:t>
                      </a:r>
                      <a:r>
                        <a:rPr lang="en-US" sz="1400" b="1" err="1">
                          <a:solidFill>
                            <a:srgbClr val="002060"/>
                          </a:solidFill>
                        </a:rPr>
                        <a:t>gian</a:t>
                      </a:r>
                      <a:r>
                        <a:rPr lang="en-US" sz="1400" b="1">
                          <a:solidFill>
                            <a:srgbClr val="002060"/>
                          </a:solidFill>
                        </a:rPr>
                        <a:t> </a:t>
                      </a:r>
                      <a:r>
                        <a:rPr lang="en-US" sz="1400" b="1" err="1">
                          <a:solidFill>
                            <a:srgbClr val="002060"/>
                          </a:solidFill>
                        </a:rPr>
                        <a:t>tác</a:t>
                      </a:r>
                      <a:r>
                        <a:rPr lang="en-US" sz="1400" b="1">
                          <a:solidFill>
                            <a:srgbClr val="002060"/>
                          </a:solidFill>
                        </a:rPr>
                        <a:t> </a:t>
                      </a:r>
                      <a:r>
                        <a:rPr lang="en-US" sz="1400" b="1" err="1">
                          <a:solidFill>
                            <a:srgbClr val="002060"/>
                          </a:solidFill>
                        </a:rPr>
                        <a:t>động</a:t>
                      </a:r>
                      <a:r>
                        <a:rPr lang="en-US" sz="1400" b="1">
                          <a:solidFill>
                            <a:srgbClr val="002060"/>
                          </a:solidFill>
                        </a:rPr>
                        <a:t> </a:t>
                      </a:r>
                      <a:r>
                        <a:rPr lang="en-US" sz="1400" b="1" err="1">
                          <a:solidFill>
                            <a:srgbClr val="002060"/>
                          </a:solidFill>
                        </a:rPr>
                        <a:t>ngắn</a:t>
                      </a:r>
                      <a:r>
                        <a:rPr lang="en-US" sz="1400" b="1">
                          <a:solidFill>
                            <a:srgbClr val="002060"/>
                          </a:solidFill>
                        </a:rPr>
                        <a:t> </a:t>
                      </a:r>
                      <a:r>
                        <a:rPr lang="en-US" sz="1400" b="1" err="1">
                          <a:solidFill>
                            <a:srgbClr val="002060"/>
                          </a:solidFill>
                        </a:rPr>
                        <a:t>như</a:t>
                      </a:r>
                      <a:r>
                        <a:rPr lang="en-US" sz="1400" b="1">
                          <a:solidFill>
                            <a:srgbClr val="002060"/>
                          </a:solidFill>
                        </a:rPr>
                        <a:t> glipizide </a:t>
                      </a:r>
                      <a:r>
                        <a:rPr lang="en-US" sz="1400">
                          <a:solidFill>
                            <a:srgbClr val="002060"/>
                          </a:solidFill>
                        </a:rPr>
                        <a:t>đ</a:t>
                      </a:r>
                      <a:r>
                        <a:rPr lang="vi-VN" sz="1400">
                          <a:solidFill>
                            <a:srgbClr val="002060"/>
                          </a:solidFill>
                        </a:rPr>
                        <a:t>ư</a:t>
                      </a:r>
                      <a:r>
                        <a:rPr lang="en-US" sz="1400" err="1">
                          <a:solidFill>
                            <a:srgbClr val="002060"/>
                          </a:solidFill>
                        </a:rPr>
                        <a:t>ợc</a:t>
                      </a:r>
                      <a:r>
                        <a:rPr lang="en-US" sz="1400">
                          <a:solidFill>
                            <a:srgbClr val="002060"/>
                          </a:solidFill>
                        </a:rPr>
                        <a:t> </a:t>
                      </a:r>
                      <a:r>
                        <a:rPr lang="en-US" sz="1400" err="1">
                          <a:solidFill>
                            <a:srgbClr val="002060"/>
                          </a:solidFill>
                        </a:rPr>
                        <a:t>ưa</a:t>
                      </a:r>
                      <a:r>
                        <a:rPr lang="en-US" sz="1400">
                          <a:solidFill>
                            <a:srgbClr val="002060"/>
                          </a:solidFill>
                        </a:rPr>
                        <a:t> </a:t>
                      </a:r>
                      <a:r>
                        <a:rPr lang="en-US" sz="1400" err="1">
                          <a:solidFill>
                            <a:srgbClr val="002060"/>
                          </a:solidFill>
                        </a:rPr>
                        <a:t>thích</a:t>
                      </a:r>
                      <a:r>
                        <a:rPr lang="en-US" sz="1400">
                          <a:solidFill>
                            <a:srgbClr val="002060"/>
                          </a:solidFill>
                        </a:rPr>
                        <a:t>, </a:t>
                      </a:r>
                      <a:r>
                        <a:rPr lang="en-US" sz="1400" b="1" err="1">
                          <a:solidFill>
                            <a:srgbClr val="002060"/>
                          </a:solidFill>
                        </a:rPr>
                        <a:t>tránh</a:t>
                      </a:r>
                      <a:r>
                        <a:rPr lang="en-US" sz="1400" b="1">
                          <a:solidFill>
                            <a:srgbClr val="002060"/>
                          </a:solidFill>
                        </a:rPr>
                        <a:t> </a:t>
                      </a:r>
                      <a:r>
                        <a:rPr lang="en-US" sz="1400" b="1" err="1">
                          <a:solidFill>
                            <a:srgbClr val="002060"/>
                          </a:solidFill>
                        </a:rPr>
                        <a:t>dùng</a:t>
                      </a:r>
                      <a:r>
                        <a:rPr lang="en-US" sz="1400" b="1">
                          <a:solidFill>
                            <a:srgbClr val="002060"/>
                          </a:solidFill>
                        </a:rPr>
                        <a:t> glyburide </a:t>
                      </a:r>
                      <a:r>
                        <a:rPr lang="en-US" sz="1400" err="1">
                          <a:solidFill>
                            <a:srgbClr val="002060"/>
                          </a:solidFill>
                        </a:rPr>
                        <a:t>trên</a:t>
                      </a:r>
                      <a:r>
                        <a:rPr lang="en-US" sz="1400">
                          <a:solidFill>
                            <a:srgbClr val="002060"/>
                          </a:solidFill>
                        </a:rPr>
                        <a:t> </a:t>
                      </a:r>
                      <a:r>
                        <a:rPr lang="en-US" sz="1400" err="1">
                          <a:solidFill>
                            <a:srgbClr val="002060"/>
                          </a:solidFill>
                        </a:rPr>
                        <a:t>bệnh</a:t>
                      </a:r>
                      <a:r>
                        <a:rPr lang="en-US" sz="1400">
                          <a:solidFill>
                            <a:srgbClr val="002060"/>
                          </a:solidFill>
                        </a:rPr>
                        <a:t> </a:t>
                      </a:r>
                      <a:r>
                        <a:rPr lang="en-US" sz="1400" err="1">
                          <a:solidFill>
                            <a:srgbClr val="002060"/>
                          </a:solidFill>
                        </a:rPr>
                        <a:t>nhân</a:t>
                      </a:r>
                      <a:r>
                        <a:rPr lang="en-US" sz="1400">
                          <a:solidFill>
                            <a:srgbClr val="002060"/>
                          </a:solidFill>
                        </a:rPr>
                        <a:t> </a:t>
                      </a:r>
                      <a:r>
                        <a:rPr lang="en-US" sz="1400" err="1">
                          <a:solidFill>
                            <a:srgbClr val="002060"/>
                          </a:solidFill>
                        </a:rPr>
                        <a:t>cao</a:t>
                      </a:r>
                      <a:r>
                        <a:rPr lang="en-US" sz="1400">
                          <a:solidFill>
                            <a:srgbClr val="002060"/>
                          </a:solidFill>
                        </a:rPr>
                        <a:t> </a:t>
                      </a:r>
                      <a:r>
                        <a:rPr lang="en-US" sz="1400" err="1">
                          <a:solidFill>
                            <a:srgbClr val="002060"/>
                          </a:solidFill>
                        </a:rPr>
                        <a:t>tuổi</a:t>
                      </a:r>
                      <a:r>
                        <a:rPr lang="en-US" sz="1400">
                          <a:solidFill>
                            <a:srgbClr val="002060"/>
                          </a:solidFill>
                        </a:rPr>
                        <a:t>.</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8858854"/>
                  </a:ext>
                </a:extLst>
              </a:tr>
              <a:tr h="462514">
                <a:tc>
                  <a:txBody>
                    <a:bodyPr/>
                    <a:lstStyle/>
                    <a:p>
                      <a:r>
                        <a:rPr lang="en-US" sz="1400" b="1">
                          <a:solidFill>
                            <a:srgbClr val="002060"/>
                          </a:solidFill>
                        </a:rPr>
                        <a:t>DPP4i</a:t>
                      </a:r>
                      <a:endParaRPr lang="en-US" sz="140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b="1" err="1">
                          <a:solidFill>
                            <a:srgbClr val="002060"/>
                          </a:solidFill>
                        </a:rPr>
                        <a:t>Ít</a:t>
                      </a:r>
                      <a:r>
                        <a:rPr lang="en-US" sz="1400" b="1">
                          <a:solidFill>
                            <a:srgbClr val="002060"/>
                          </a:solidFill>
                        </a:rPr>
                        <a:t> </a:t>
                      </a:r>
                      <a:r>
                        <a:rPr lang="en-US" sz="1400" b="1" err="1">
                          <a:solidFill>
                            <a:srgbClr val="002060"/>
                          </a:solidFill>
                        </a:rPr>
                        <a:t>tác</a:t>
                      </a:r>
                      <a:r>
                        <a:rPr lang="en-US" sz="1400" b="1">
                          <a:solidFill>
                            <a:srgbClr val="002060"/>
                          </a:solidFill>
                        </a:rPr>
                        <a:t> </a:t>
                      </a:r>
                      <a:r>
                        <a:rPr lang="en-US" sz="1400" b="1" err="1">
                          <a:solidFill>
                            <a:srgbClr val="002060"/>
                          </a:solidFill>
                        </a:rPr>
                        <a:t>dụng</a:t>
                      </a:r>
                      <a:r>
                        <a:rPr lang="en-US" sz="1400" b="1">
                          <a:solidFill>
                            <a:srgbClr val="002060"/>
                          </a:solidFill>
                        </a:rPr>
                        <a:t> </a:t>
                      </a:r>
                      <a:r>
                        <a:rPr lang="en-US" sz="1400" b="1" err="1">
                          <a:solidFill>
                            <a:srgbClr val="002060"/>
                          </a:solidFill>
                        </a:rPr>
                        <a:t>phụ</a:t>
                      </a:r>
                      <a:r>
                        <a:rPr lang="en-US" sz="1400" b="1">
                          <a:solidFill>
                            <a:srgbClr val="002060"/>
                          </a:solidFill>
                        </a:rPr>
                        <a:t> </a:t>
                      </a:r>
                      <a:r>
                        <a:rPr lang="en-US" sz="1400" err="1">
                          <a:solidFill>
                            <a:srgbClr val="002060"/>
                          </a:solidFill>
                        </a:rPr>
                        <a:t>và</a:t>
                      </a:r>
                      <a:r>
                        <a:rPr lang="en-US" sz="1400">
                          <a:solidFill>
                            <a:srgbClr val="002060"/>
                          </a:solidFill>
                        </a:rPr>
                        <a:t> </a:t>
                      </a:r>
                      <a:r>
                        <a:rPr lang="en-US" sz="1400" b="1" err="1">
                          <a:solidFill>
                            <a:srgbClr val="FF0000"/>
                          </a:solidFill>
                        </a:rPr>
                        <a:t>ít</a:t>
                      </a:r>
                      <a:r>
                        <a:rPr lang="en-US" sz="1400" b="1">
                          <a:solidFill>
                            <a:srgbClr val="FF0000"/>
                          </a:solidFill>
                        </a:rPr>
                        <a:t> </a:t>
                      </a:r>
                      <a:r>
                        <a:rPr lang="en-US" sz="1400" b="1" err="1">
                          <a:solidFill>
                            <a:srgbClr val="FF0000"/>
                          </a:solidFill>
                        </a:rPr>
                        <a:t>nguy</a:t>
                      </a:r>
                      <a:r>
                        <a:rPr lang="en-US" sz="1400" b="1">
                          <a:solidFill>
                            <a:srgbClr val="FF0000"/>
                          </a:solidFill>
                        </a:rPr>
                        <a:t> c</a:t>
                      </a:r>
                      <a:r>
                        <a:rPr lang="vi-VN" sz="1400" b="1">
                          <a:solidFill>
                            <a:srgbClr val="FF0000"/>
                          </a:solidFill>
                        </a:rPr>
                        <a:t>ơ</a:t>
                      </a:r>
                      <a:r>
                        <a:rPr lang="en-US" sz="1400" b="1">
                          <a:solidFill>
                            <a:srgbClr val="FF0000"/>
                          </a:solidFill>
                        </a:rPr>
                        <a:t> </a:t>
                      </a:r>
                      <a:r>
                        <a:rPr lang="en-US" sz="1400" b="1" err="1">
                          <a:solidFill>
                            <a:srgbClr val="FF0000"/>
                          </a:solidFill>
                        </a:rPr>
                        <a:t>hạ</a:t>
                      </a:r>
                      <a:r>
                        <a:rPr lang="en-US" sz="1400" b="1">
                          <a:solidFill>
                            <a:srgbClr val="FF0000"/>
                          </a:solidFill>
                        </a:rPr>
                        <a:t> đ</a:t>
                      </a:r>
                      <a:r>
                        <a:rPr lang="vi-VN" sz="1400" b="1">
                          <a:solidFill>
                            <a:srgbClr val="FF0000"/>
                          </a:solidFill>
                        </a:rPr>
                        <a:t>ư</a:t>
                      </a:r>
                      <a:r>
                        <a:rPr lang="en-US" sz="1400" b="1" err="1">
                          <a:solidFill>
                            <a:srgbClr val="FF0000"/>
                          </a:solidFill>
                        </a:rPr>
                        <a:t>ờng</a:t>
                      </a:r>
                      <a:r>
                        <a:rPr lang="en-US" sz="1400" b="1">
                          <a:solidFill>
                            <a:srgbClr val="FF0000"/>
                          </a:solidFill>
                        </a:rPr>
                        <a:t> </a:t>
                      </a:r>
                      <a:r>
                        <a:rPr lang="en-US" sz="1400" b="1" err="1">
                          <a:solidFill>
                            <a:srgbClr val="FF0000"/>
                          </a:solidFill>
                        </a:rPr>
                        <a:t>huyết</a:t>
                      </a:r>
                      <a:r>
                        <a:rPr lang="en-US" sz="1400" b="1">
                          <a:solidFill>
                            <a:srgbClr val="FF0000"/>
                          </a:solidFill>
                        </a:rPr>
                        <a:t>. </a:t>
                      </a:r>
                      <a:r>
                        <a:rPr lang="en-US" sz="1400" b="0">
                          <a:solidFill>
                            <a:srgbClr val="002060"/>
                          </a:solidFill>
                        </a:rPr>
                        <a:t>L</a:t>
                      </a:r>
                      <a:r>
                        <a:rPr lang="vi-VN" sz="1400" b="0">
                          <a:solidFill>
                            <a:srgbClr val="002060"/>
                          </a:solidFill>
                        </a:rPr>
                        <a:t>ư</a:t>
                      </a:r>
                      <a:r>
                        <a:rPr lang="en-US" sz="1400" b="0">
                          <a:solidFill>
                            <a:srgbClr val="002060"/>
                          </a:solidFill>
                        </a:rPr>
                        <a:t>u ý </a:t>
                      </a:r>
                      <a:r>
                        <a:rPr lang="en-US" sz="1400" b="0" err="1">
                          <a:solidFill>
                            <a:srgbClr val="002060"/>
                          </a:solidFill>
                        </a:rPr>
                        <a:t>về</a:t>
                      </a:r>
                      <a:r>
                        <a:rPr lang="en-US" sz="1400" b="0">
                          <a:solidFill>
                            <a:srgbClr val="002060"/>
                          </a:solidFill>
                        </a:rPr>
                        <a:t> chi </a:t>
                      </a:r>
                      <a:r>
                        <a:rPr lang="en-US" sz="1400" b="0" err="1">
                          <a:solidFill>
                            <a:srgbClr val="002060"/>
                          </a:solidFill>
                        </a:rPr>
                        <a:t>phí</a:t>
                      </a:r>
                      <a:r>
                        <a:rPr lang="en-US" sz="1400" b="0">
                          <a:solidFill>
                            <a:srgbClr val="002060"/>
                          </a:solidFill>
                        </a:rPr>
                        <a:t> </a:t>
                      </a:r>
                      <a:r>
                        <a:rPr lang="en-US" sz="1400" b="0" err="1">
                          <a:solidFill>
                            <a:srgbClr val="002060"/>
                          </a:solidFill>
                        </a:rPr>
                        <a:t>điều</a:t>
                      </a:r>
                      <a:r>
                        <a:rPr lang="en-US" sz="1400" b="0">
                          <a:solidFill>
                            <a:srgbClr val="002060"/>
                          </a:solidFill>
                        </a:rPr>
                        <a:t> </a:t>
                      </a:r>
                      <a:r>
                        <a:rPr lang="en-US" sz="1400" b="0" err="1">
                          <a:solidFill>
                            <a:srgbClr val="002060"/>
                          </a:solidFill>
                        </a:rPr>
                        <a:t>trị</a:t>
                      </a:r>
                      <a:r>
                        <a:rPr lang="en-US" sz="1400" b="0">
                          <a:solidFill>
                            <a:srgbClr val="002060"/>
                          </a:solidFill>
                        </a:rPr>
                        <a:t>. </a:t>
                      </a:r>
                    </a:p>
                    <a:p>
                      <a:pPr marL="285750" indent="-285750">
                        <a:buFontTx/>
                        <a:buChar char="-"/>
                      </a:pPr>
                      <a:r>
                        <a:rPr lang="en-US" sz="1400" b="0">
                          <a:solidFill>
                            <a:srgbClr val="002060"/>
                          </a:solidFill>
                        </a:rPr>
                        <a:t>Qua </a:t>
                      </a:r>
                      <a:r>
                        <a:rPr lang="en-US" sz="1400" b="0" err="1">
                          <a:solidFill>
                            <a:srgbClr val="002060"/>
                          </a:solidFill>
                        </a:rPr>
                        <a:t>các</a:t>
                      </a:r>
                      <a:r>
                        <a:rPr lang="en-US" sz="1400" b="0">
                          <a:solidFill>
                            <a:srgbClr val="002060"/>
                          </a:solidFill>
                        </a:rPr>
                        <a:t> </a:t>
                      </a:r>
                      <a:r>
                        <a:rPr lang="en-US" sz="1400" b="0" err="1">
                          <a:solidFill>
                            <a:srgbClr val="002060"/>
                          </a:solidFill>
                        </a:rPr>
                        <a:t>thử</a:t>
                      </a:r>
                      <a:r>
                        <a:rPr lang="en-US" sz="1400" b="0">
                          <a:solidFill>
                            <a:srgbClr val="002060"/>
                          </a:solidFill>
                        </a:rPr>
                        <a:t> </a:t>
                      </a:r>
                      <a:r>
                        <a:rPr lang="en-US" sz="1400" b="0" err="1">
                          <a:solidFill>
                            <a:srgbClr val="002060"/>
                          </a:solidFill>
                        </a:rPr>
                        <a:t>nghiệm</a:t>
                      </a:r>
                      <a:r>
                        <a:rPr lang="en-US" sz="1400" b="0">
                          <a:solidFill>
                            <a:srgbClr val="002060"/>
                          </a:solidFill>
                        </a:rPr>
                        <a:t> </a:t>
                      </a:r>
                      <a:r>
                        <a:rPr lang="en-US" sz="1400" b="0" err="1">
                          <a:solidFill>
                            <a:srgbClr val="002060"/>
                          </a:solidFill>
                        </a:rPr>
                        <a:t>lâm</a:t>
                      </a:r>
                      <a:r>
                        <a:rPr lang="en-US" sz="1400" b="0">
                          <a:solidFill>
                            <a:srgbClr val="002060"/>
                          </a:solidFill>
                        </a:rPr>
                        <a:t> </a:t>
                      </a:r>
                      <a:r>
                        <a:rPr lang="en-US" sz="1400" b="0" err="1">
                          <a:solidFill>
                            <a:srgbClr val="002060"/>
                          </a:solidFill>
                        </a:rPr>
                        <a:t>sàng</a:t>
                      </a:r>
                      <a:r>
                        <a:rPr lang="en-US" sz="1400" b="0">
                          <a:solidFill>
                            <a:srgbClr val="002060"/>
                          </a:solidFill>
                        </a:rPr>
                        <a:t>, </a:t>
                      </a:r>
                      <a:r>
                        <a:rPr lang="en-US" sz="1400" b="0" err="1">
                          <a:solidFill>
                            <a:srgbClr val="002060"/>
                          </a:solidFill>
                        </a:rPr>
                        <a:t>hầu</a:t>
                      </a:r>
                      <a:r>
                        <a:rPr lang="en-US" sz="1400" b="0">
                          <a:solidFill>
                            <a:srgbClr val="002060"/>
                          </a:solidFill>
                        </a:rPr>
                        <a:t> </a:t>
                      </a:r>
                      <a:r>
                        <a:rPr lang="en-US" sz="1400" b="0" err="1">
                          <a:solidFill>
                            <a:srgbClr val="002060"/>
                          </a:solidFill>
                        </a:rPr>
                        <a:t>nh</a:t>
                      </a:r>
                      <a:r>
                        <a:rPr lang="vi-VN" sz="1400" b="0">
                          <a:solidFill>
                            <a:srgbClr val="002060"/>
                          </a:solidFill>
                        </a:rPr>
                        <a:t>ư</a:t>
                      </a:r>
                      <a:r>
                        <a:rPr lang="en-US" sz="1400" b="0">
                          <a:solidFill>
                            <a:srgbClr val="002060"/>
                          </a:solidFill>
                        </a:rPr>
                        <a:t> </a:t>
                      </a:r>
                      <a:r>
                        <a:rPr lang="en-US" sz="1400" b="0" err="1">
                          <a:solidFill>
                            <a:srgbClr val="002060"/>
                          </a:solidFill>
                        </a:rPr>
                        <a:t>không</a:t>
                      </a:r>
                      <a:r>
                        <a:rPr lang="en-US" sz="1400" b="0">
                          <a:solidFill>
                            <a:srgbClr val="002060"/>
                          </a:solidFill>
                        </a:rPr>
                        <a:t> </a:t>
                      </a:r>
                      <a:r>
                        <a:rPr lang="en-US" sz="1400" b="0" err="1">
                          <a:solidFill>
                            <a:srgbClr val="002060"/>
                          </a:solidFill>
                        </a:rPr>
                        <a:t>có</a:t>
                      </a:r>
                      <a:r>
                        <a:rPr lang="en-US" sz="1400" b="0">
                          <a:solidFill>
                            <a:srgbClr val="002060"/>
                          </a:solidFill>
                        </a:rPr>
                        <a:t> </a:t>
                      </a:r>
                      <a:r>
                        <a:rPr lang="en-US" sz="1400" b="0" err="1">
                          <a:solidFill>
                            <a:srgbClr val="002060"/>
                          </a:solidFill>
                        </a:rPr>
                        <a:t>sự</a:t>
                      </a:r>
                      <a:r>
                        <a:rPr lang="en-US" sz="1400" b="0">
                          <a:solidFill>
                            <a:srgbClr val="002060"/>
                          </a:solidFill>
                        </a:rPr>
                        <a:t> </a:t>
                      </a:r>
                      <a:r>
                        <a:rPr lang="en-US" sz="1400" b="0" err="1">
                          <a:solidFill>
                            <a:srgbClr val="002060"/>
                          </a:solidFill>
                        </a:rPr>
                        <a:t>khác</a:t>
                      </a:r>
                      <a:r>
                        <a:rPr lang="en-US" sz="1400" b="0">
                          <a:solidFill>
                            <a:srgbClr val="002060"/>
                          </a:solidFill>
                        </a:rPr>
                        <a:t> </a:t>
                      </a:r>
                      <a:r>
                        <a:rPr lang="en-US" sz="1400" b="0" err="1">
                          <a:solidFill>
                            <a:srgbClr val="002060"/>
                          </a:solidFill>
                        </a:rPr>
                        <a:t>biệt</a:t>
                      </a:r>
                      <a:r>
                        <a:rPr lang="en-US" sz="1400" b="0">
                          <a:solidFill>
                            <a:srgbClr val="002060"/>
                          </a:solidFill>
                        </a:rPr>
                        <a:t> </a:t>
                      </a:r>
                      <a:r>
                        <a:rPr lang="en-US" sz="1400" b="0" err="1">
                          <a:solidFill>
                            <a:srgbClr val="002060"/>
                          </a:solidFill>
                        </a:rPr>
                        <a:t>giữa</a:t>
                      </a:r>
                      <a:r>
                        <a:rPr lang="en-US" sz="1400" b="0">
                          <a:solidFill>
                            <a:srgbClr val="002060"/>
                          </a:solidFill>
                        </a:rPr>
                        <a:t> </a:t>
                      </a:r>
                      <a:r>
                        <a:rPr lang="en-US" sz="1400" b="0" err="1">
                          <a:solidFill>
                            <a:srgbClr val="002060"/>
                          </a:solidFill>
                        </a:rPr>
                        <a:t>các</a:t>
                      </a:r>
                      <a:r>
                        <a:rPr lang="en-US" sz="1400" b="0">
                          <a:solidFill>
                            <a:srgbClr val="002060"/>
                          </a:solidFill>
                        </a:rPr>
                        <a:t> </a:t>
                      </a:r>
                      <a:r>
                        <a:rPr lang="en-US" sz="1400" b="0" err="1">
                          <a:solidFill>
                            <a:srgbClr val="002060"/>
                          </a:solidFill>
                        </a:rPr>
                        <a:t>nhóm</a:t>
                      </a:r>
                      <a:r>
                        <a:rPr lang="en-US" sz="1400" b="0">
                          <a:solidFill>
                            <a:srgbClr val="002060"/>
                          </a:solidFill>
                        </a:rPr>
                        <a:t> </a:t>
                      </a:r>
                      <a:r>
                        <a:rPr lang="en-US" sz="1400" b="0" err="1">
                          <a:solidFill>
                            <a:srgbClr val="002060"/>
                          </a:solidFill>
                        </a:rPr>
                        <a:t>tuổi</a:t>
                      </a:r>
                      <a:r>
                        <a:rPr lang="en-US" sz="1400" b="0">
                          <a:solidFill>
                            <a:srgbClr val="002060"/>
                          </a:solidFill>
                        </a:rPr>
                        <a:t>. </a:t>
                      </a:r>
                      <a:endParaRPr lang="en-US" sz="1400" b="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555711"/>
                  </a:ext>
                </a:extLst>
              </a:tr>
              <a:tr h="1305922">
                <a:tc>
                  <a:txBody>
                    <a:bodyPr/>
                    <a:lstStyle/>
                    <a:p>
                      <a:r>
                        <a:rPr lang="en-US" sz="1400" b="1">
                          <a:solidFill>
                            <a:srgbClr val="002060"/>
                          </a:solidFill>
                        </a:rPr>
                        <a:t>GLP-1RA</a:t>
                      </a:r>
                      <a:endParaRPr lang="en-US" sz="1400">
                        <a:latin typeface="Arial" panose="020B0604020202020204" pitchFamily="34" charset="0"/>
                        <a:cs typeface="Arial" panose="020B0604020202020204" pitchFamily="34" charset="0"/>
                      </a:endParaRPr>
                    </a:p>
                  </a:txBody>
                  <a:tcPr/>
                </a:tc>
                <a:tc>
                  <a:txBody>
                    <a:bodyPr/>
                    <a:lstStyle/>
                    <a:p>
                      <a:pPr marL="285750" indent="-285750" algn="just">
                        <a:spcBef>
                          <a:spcPts val="600"/>
                        </a:spcBef>
                        <a:spcAft>
                          <a:spcPts val="600"/>
                        </a:spcAft>
                        <a:buFontTx/>
                        <a:buChar char="-"/>
                      </a:pPr>
                      <a:r>
                        <a:rPr lang="en-US" sz="1400" b="1" err="1">
                          <a:solidFill>
                            <a:srgbClr val="002060"/>
                          </a:solidFill>
                        </a:rPr>
                        <a:t>Lợi</a:t>
                      </a:r>
                      <a:r>
                        <a:rPr lang="en-US" sz="1400" b="1">
                          <a:solidFill>
                            <a:srgbClr val="002060"/>
                          </a:solidFill>
                        </a:rPr>
                        <a:t> </a:t>
                      </a:r>
                      <a:r>
                        <a:rPr lang="en-US" sz="1400" b="1" err="1">
                          <a:solidFill>
                            <a:srgbClr val="002060"/>
                          </a:solidFill>
                        </a:rPr>
                        <a:t>ích</a:t>
                      </a:r>
                      <a:r>
                        <a:rPr lang="en-US" sz="1400" b="1">
                          <a:solidFill>
                            <a:srgbClr val="002060"/>
                          </a:solidFill>
                        </a:rPr>
                        <a:t> </a:t>
                      </a:r>
                      <a:r>
                        <a:rPr lang="en-US" sz="1400" b="1" err="1">
                          <a:solidFill>
                            <a:srgbClr val="002060"/>
                          </a:solidFill>
                        </a:rPr>
                        <a:t>trên</a:t>
                      </a:r>
                      <a:r>
                        <a:rPr lang="en-US" sz="1400" b="1">
                          <a:solidFill>
                            <a:srgbClr val="002060"/>
                          </a:solidFill>
                        </a:rPr>
                        <a:t> </a:t>
                      </a:r>
                      <a:r>
                        <a:rPr lang="en-US" sz="1400" b="1" err="1">
                          <a:solidFill>
                            <a:srgbClr val="002060"/>
                          </a:solidFill>
                        </a:rPr>
                        <a:t>tim</a:t>
                      </a:r>
                      <a:r>
                        <a:rPr lang="en-US" sz="1400" b="1">
                          <a:solidFill>
                            <a:srgbClr val="002060"/>
                          </a:solidFill>
                        </a:rPr>
                        <a:t> </a:t>
                      </a:r>
                      <a:r>
                        <a:rPr lang="en-US" sz="1400" b="1" err="1">
                          <a:solidFill>
                            <a:srgbClr val="002060"/>
                          </a:solidFill>
                        </a:rPr>
                        <a:t>mạch</a:t>
                      </a:r>
                      <a:r>
                        <a:rPr lang="en-US" sz="1400" b="1">
                          <a:solidFill>
                            <a:srgbClr val="002060"/>
                          </a:solidFill>
                        </a:rPr>
                        <a:t> </a:t>
                      </a:r>
                      <a:r>
                        <a:rPr lang="en-US" sz="1400">
                          <a:solidFill>
                            <a:srgbClr val="002060"/>
                          </a:solidFill>
                        </a:rPr>
                        <a:t>ở </a:t>
                      </a:r>
                      <a:r>
                        <a:rPr lang="en-US" sz="1400" err="1">
                          <a:solidFill>
                            <a:srgbClr val="002060"/>
                          </a:solidFill>
                        </a:rPr>
                        <a:t>bệnh</a:t>
                      </a:r>
                      <a:r>
                        <a:rPr lang="en-US" sz="1400">
                          <a:solidFill>
                            <a:srgbClr val="002060"/>
                          </a:solidFill>
                        </a:rPr>
                        <a:t> </a:t>
                      </a:r>
                      <a:r>
                        <a:rPr lang="en-US" sz="1400" err="1">
                          <a:solidFill>
                            <a:srgbClr val="002060"/>
                          </a:solidFill>
                        </a:rPr>
                        <a:t>nhân</a:t>
                      </a:r>
                      <a:r>
                        <a:rPr lang="en-US" sz="1400">
                          <a:solidFill>
                            <a:srgbClr val="002060"/>
                          </a:solidFill>
                        </a:rPr>
                        <a:t> </a:t>
                      </a:r>
                      <a:r>
                        <a:rPr lang="en-US" sz="1400" b="1" err="1">
                          <a:solidFill>
                            <a:srgbClr val="FF0000"/>
                          </a:solidFill>
                        </a:rPr>
                        <a:t>có</a:t>
                      </a:r>
                      <a:r>
                        <a:rPr lang="en-US" sz="1400" b="1">
                          <a:solidFill>
                            <a:srgbClr val="FF0000"/>
                          </a:solidFill>
                        </a:rPr>
                        <a:t> </a:t>
                      </a:r>
                      <a:r>
                        <a:rPr lang="en-US" sz="1400" b="1" err="1">
                          <a:solidFill>
                            <a:srgbClr val="FF0000"/>
                          </a:solidFill>
                        </a:rPr>
                        <a:t>bệnh</a:t>
                      </a:r>
                      <a:r>
                        <a:rPr lang="en-US" sz="1400" b="1">
                          <a:solidFill>
                            <a:srgbClr val="FF0000"/>
                          </a:solidFill>
                        </a:rPr>
                        <a:t> </a:t>
                      </a:r>
                      <a:r>
                        <a:rPr lang="en-US" sz="1400" b="1" err="1">
                          <a:solidFill>
                            <a:srgbClr val="FF0000"/>
                          </a:solidFill>
                        </a:rPr>
                        <a:t>tim</a:t>
                      </a:r>
                      <a:r>
                        <a:rPr lang="en-US" sz="1400" b="1">
                          <a:solidFill>
                            <a:srgbClr val="FF0000"/>
                          </a:solidFill>
                        </a:rPr>
                        <a:t> </a:t>
                      </a:r>
                      <a:r>
                        <a:rPr lang="en-US" sz="1400" b="1" err="1">
                          <a:solidFill>
                            <a:srgbClr val="FF0000"/>
                          </a:solidFill>
                        </a:rPr>
                        <a:t>mạch</a:t>
                      </a:r>
                      <a:r>
                        <a:rPr lang="en-US" sz="1400" b="1">
                          <a:solidFill>
                            <a:srgbClr val="FF0000"/>
                          </a:solidFill>
                        </a:rPr>
                        <a:t> x</a:t>
                      </a:r>
                      <a:r>
                        <a:rPr lang="vi-VN" sz="1400" b="1">
                          <a:solidFill>
                            <a:srgbClr val="FF0000"/>
                          </a:solidFill>
                        </a:rPr>
                        <a:t>ơ</a:t>
                      </a:r>
                      <a:r>
                        <a:rPr lang="en-US" sz="1400" b="1">
                          <a:solidFill>
                            <a:srgbClr val="FF0000"/>
                          </a:solidFill>
                        </a:rPr>
                        <a:t> </a:t>
                      </a:r>
                      <a:r>
                        <a:rPr lang="en-US" sz="1400" b="1" err="1">
                          <a:solidFill>
                            <a:srgbClr val="FF0000"/>
                          </a:solidFill>
                        </a:rPr>
                        <a:t>vữa</a:t>
                      </a:r>
                      <a:r>
                        <a:rPr lang="en-US" sz="1400" b="1">
                          <a:solidFill>
                            <a:srgbClr val="FF0000"/>
                          </a:solidFill>
                        </a:rPr>
                        <a:t> </a:t>
                      </a:r>
                      <a:r>
                        <a:rPr lang="en-US" sz="1400" b="1" err="1">
                          <a:solidFill>
                            <a:srgbClr val="FF0000"/>
                          </a:solidFill>
                        </a:rPr>
                        <a:t>xác</a:t>
                      </a:r>
                      <a:r>
                        <a:rPr lang="en-US" sz="1400" b="1">
                          <a:solidFill>
                            <a:srgbClr val="FF0000"/>
                          </a:solidFill>
                        </a:rPr>
                        <a:t> </a:t>
                      </a:r>
                      <a:r>
                        <a:rPr lang="en-US" sz="1400" b="1" err="1">
                          <a:solidFill>
                            <a:srgbClr val="FF0000"/>
                          </a:solidFill>
                        </a:rPr>
                        <a:t>định</a:t>
                      </a:r>
                      <a:r>
                        <a:rPr lang="en-US" sz="1400" b="1">
                          <a:solidFill>
                            <a:srgbClr val="FF0000"/>
                          </a:solidFill>
                        </a:rPr>
                        <a:t> </a:t>
                      </a:r>
                      <a:r>
                        <a:rPr lang="en-US" sz="1400" err="1">
                          <a:solidFill>
                            <a:srgbClr val="002060"/>
                          </a:solidFill>
                        </a:rPr>
                        <a:t>và</a:t>
                      </a:r>
                      <a:r>
                        <a:rPr lang="en-US" sz="1400">
                          <a:solidFill>
                            <a:srgbClr val="002060"/>
                          </a:solidFill>
                        </a:rPr>
                        <a:t> </a:t>
                      </a:r>
                      <a:r>
                        <a:rPr lang="en-US" sz="1400" err="1">
                          <a:solidFill>
                            <a:srgbClr val="002060"/>
                          </a:solidFill>
                        </a:rPr>
                        <a:t>các</a:t>
                      </a:r>
                      <a:r>
                        <a:rPr lang="en-US" sz="1400">
                          <a:solidFill>
                            <a:srgbClr val="002060"/>
                          </a:solidFill>
                        </a:rPr>
                        <a:t> </a:t>
                      </a:r>
                      <a:r>
                        <a:rPr lang="en-US" sz="1400" err="1">
                          <a:solidFill>
                            <a:srgbClr val="002060"/>
                          </a:solidFill>
                        </a:rPr>
                        <a:t>lợi</a:t>
                      </a:r>
                      <a:r>
                        <a:rPr lang="en-US" sz="1400">
                          <a:solidFill>
                            <a:srgbClr val="002060"/>
                          </a:solidFill>
                        </a:rPr>
                        <a:t> </a:t>
                      </a:r>
                      <a:r>
                        <a:rPr lang="en-US" sz="1400" err="1">
                          <a:solidFill>
                            <a:srgbClr val="002060"/>
                          </a:solidFill>
                        </a:rPr>
                        <a:t>ích</a:t>
                      </a:r>
                      <a:r>
                        <a:rPr lang="en-US" sz="1400">
                          <a:solidFill>
                            <a:srgbClr val="002060"/>
                          </a:solidFill>
                        </a:rPr>
                        <a:t> </a:t>
                      </a:r>
                      <a:r>
                        <a:rPr lang="vi-VN" sz="1400">
                          <a:solidFill>
                            <a:srgbClr val="002060"/>
                          </a:solidFill>
                        </a:rPr>
                        <a:t>trên </a:t>
                      </a:r>
                      <a:r>
                        <a:rPr lang="en-US" sz="1400" b="1" err="1">
                          <a:solidFill>
                            <a:srgbClr val="FF0000"/>
                          </a:solidFill>
                        </a:rPr>
                        <a:t>giảm</a:t>
                      </a:r>
                      <a:r>
                        <a:rPr lang="en-US" sz="1400" b="1">
                          <a:solidFill>
                            <a:srgbClr val="FF0000"/>
                          </a:solidFill>
                        </a:rPr>
                        <a:t> </a:t>
                      </a:r>
                      <a:r>
                        <a:rPr lang="vi-VN" sz="1400" b="1">
                          <a:solidFill>
                            <a:srgbClr val="FF0000"/>
                          </a:solidFill>
                        </a:rPr>
                        <a:t>tử vong do </a:t>
                      </a:r>
                      <a:r>
                        <a:rPr lang="en-US" sz="1400" b="1" err="1">
                          <a:solidFill>
                            <a:srgbClr val="FF0000"/>
                          </a:solidFill>
                        </a:rPr>
                        <a:t>biến</a:t>
                      </a:r>
                      <a:r>
                        <a:rPr lang="en-US" sz="1400" b="1">
                          <a:solidFill>
                            <a:srgbClr val="FF0000"/>
                          </a:solidFill>
                        </a:rPr>
                        <a:t> </a:t>
                      </a:r>
                      <a:r>
                        <a:rPr lang="en-US" sz="1400" b="1" err="1">
                          <a:solidFill>
                            <a:srgbClr val="FF0000"/>
                          </a:solidFill>
                        </a:rPr>
                        <a:t>cố</a:t>
                      </a:r>
                      <a:r>
                        <a:rPr lang="en-US" sz="1400" b="1">
                          <a:solidFill>
                            <a:srgbClr val="FF0000"/>
                          </a:solidFill>
                        </a:rPr>
                        <a:t> </a:t>
                      </a:r>
                      <a:r>
                        <a:rPr lang="vi-VN" sz="1400" b="1">
                          <a:solidFill>
                            <a:srgbClr val="FF0000"/>
                          </a:solidFill>
                        </a:rPr>
                        <a:t>tim mạch, đột quỵ và</a:t>
                      </a:r>
                      <a:r>
                        <a:rPr lang="en-US" sz="1400" b="1">
                          <a:solidFill>
                            <a:srgbClr val="FF0000"/>
                          </a:solidFill>
                        </a:rPr>
                        <a:t> </a:t>
                      </a:r>
                      <a:r>
                        <a:rPr lang="vi-VN" sz="1400" b="1">
                          <a:solidFill>
                            <a:srgbClr val="FF0000"/>
                          </a:solidFill>
                        </a:rPr>
                        <a:t>nhồi máu cơ tim</a:t>
                      </a:r>
                      <a:r>
                        <a:rPr lang="vi-VN" sz="1400">
                          <a:solidFill>
                            <a:srgbClr val="002060"/>
                          </a:solidFill>
                        </a:rPr>
                        <a:t> cho người trên và dưới 65 tuổ</a:t>
                      </a:r>
                      <a:r>
                        <a:rPr lang="en-US" sz="1400" err="1">
                          <a:solidFill>
                            <a:srgbClr val="002060"/>
                          </a:solidFill>
                        </a:rPr>
                        <a:t>i</a:t>
                      </a:r>
                      <a:r>
                        <a:rPr lang="en-US" sz="1400">
                          <a:solidFill>
                            <a:srgbClr val="002060"/>
                          </a:solidFill>
                        </a:rPr>
                        <a:t>. </a:t>
                      </a:r>
                    </a:p>
                    <a:p>
                      <a:pPr marL="285750" indent="-285750" algn="just">
                        <a:spcBef>
                          <a:spcPts val="600"/>
                        </a:spcBef>
                        <a:spcAft>
                          <a:spcPts val="600"/>
                        </a:spcAft>
                        <a:buFontTx/>
                        <a:buChar char="-"/>
                      </a:pPr>
                      <a:r>
                        <a:rPr lang="en-US" sz="1400" err="1">
                          <a:solidFill>
                            <a:srgbClr val="002060"/>
                          </a:solidFill>
                        </a:rPr>
                        <a:t>Thuốc</a:t>
                      </a:r>
                      <a:r>
                        <a:rPr lang="en-US" sz="1400">
                          <a:solidFill>
                            <a:srgbClr val="002060"/>
                          </a:solidFill>
                        </a:rPr>
                        <a:t> </a:t>
                      </a:r>
                      <a:r>
                        <a:rPr lang="en-US" sz="1400" b="1" err="1">
                          <a:solidFill>
                            <a:srgbClr val="002060"/>
                          </a:solidFill>
                        </a:rPr>
                        <a:t>dạng</a:t>
                      </a:r>
                      <a:r>
                        <a:rPr lang="en-US" sz="1400" b="1">
                          <a:solidFill>
                            <a:srgbClr val="002060"/>
                          </a:solidFill>
                        </a:rPr>
                        <a:t> </a:t>
                      </a:r>
                      <a:r>
                        <a:rPr lang="en-US" sz="1400" b="1" err="1">
                          <a:solidFill>
                            <a:srgbClr val="002060"/>
                          </a:solidFill>
                        </a:rPr>
                        <a:t>tiêm</a:t>
                      </a:r>
                      <a:r>
                        <a:rPr lang="en-US" sz="1400" b="1">
                          <a:solidFill>
                            <a:srgbClr val="002060"/>
                          </a:solidFill>
                        </a:rPr>
                        <a:t> </a:t>
                      </a:r>
                      <a:r>
                        <a:rPr lang="en-US" sz="1400">
                          <a:solidFill>
                            <a:srgbClr val="002060"/>
                          </a:solidFill>
                        </a:rPr>
                        <a:t>(</a:t>
                      </a:r>
                      <a:r>
                        <a:rPr lang="en-US" sz="1400" err="1">
                          <a:solidFill>
                            <a:srgbClr val="002060"/>
                          </a:solidFill>
                        </a:rPr>
                        <a:t>ngoại</a:t>
                      </a:r>
                      <a:r>
                        <a:rPr lang="en-US" sz="1400">
                          <a:solidFill>
                            <a:srgbClr val="002060"/>
                          </a:solidFill>
                        </a:rPr>
                        <a:t> </a:t>
                      </a:r>
                      <a:r>
                        <a:rPr lang="en-US" sz="1400" err="1">
                          <a:solidFill>
                            <a:srgbClr val="002060"/>
                          </a:solidFill>
                        </a:rPr>
                        <a:t>trừ</a:t>
                      </a:r>
                      <a:r>
                        <a:rPr lang="en-US" sz="1400">
                          <a:solidFill>
                            <a:srgbClr val="002060"/>
                          </a:solidFill>
                        </a:rPr>
                        <a:t> </a:t>
                      </a:r>
                      <a:r>
                        <a:rPr lang="en-US" sz="1400" err="1">
                          <a:solidFill>
                            <a:srgbClr val="002060"/>
                          </a:solidFill>
                        </a:rPr>
                        <a:t>semaglutide</a:t>
                      </a:r>
                      <a:r>
                        <a:rPr lang="en-US" sz="1400">
                          <a:solidFill>
                            <a:srgbClr val="002060"/>
                          </a:solidFill>
                        </a:rPr>
                        <a:t>) </a:t>
                      </a:r>
                      <a:r>
                        <a:rPr lang="en-US" sz="1400" b="1" err="1">
                          <a:solidFill>
                            <a:srgbClr val="002060"/>
                          </a:solidFill>
                        </a:rPr>
                        <a:t>cần</a:t>
                      </a:r>
                      <a:r>
                        <a:rPr lang="en-US" sz="1400" b="1">
                          <a:solidFill>
                            <a:srgbClr val="002060"/>
                          </a:solidFill>
                        </a:rPr>
                        <a:t> </a:t>
                      </a:r>
                      <a:r>
                        <a:rPr lang="en-US" sz="1400" b="1" err="1">
                          <a:solidFill>
                            <a:srgbClr val="002060"/>
                          </a:solidFill>
                        </a:rPr>
                        <a:t>kỹ</a:t>
                      </a:r>
                      <a:r>
                        <a:rPr lang="en-US" sz="1400" b="1">
                          <a:solidFill>
                            <a:srgbClr val="002060"/>
                          </a:solidFill>
                        </a:rPr>
                        <a:t> </a:t>
                      </a:r>
                      <a:r>
                        <a:rPr lang="en-US" sz="1400" b="1" err="1">
                          <a:solidFill>
                            <a:srgbClr val="002060"/>
                          </a:solidFill>
                        </a:rPr>
                        <a:t>năng</a:t>
                      </a:r>
                      <a:r>
                        <a:rPr lang="en-US" sz="1400" b="1">
                          <a:solidFill>
                            <a:srgbClr val="002060"/>
                          </a:solidFill>
                        </a:rPr>
                        <a:t> </a:t>
                      </a:r>
                      <a:r>
                        <a:rPr lang="en-US" sz="1400" err="1">
                          <a:solidFill>
                            <a:srgbClr val="002060"/>
                          </a:solidFill>
                        </a:rPr>
                        <a:t>thị</a:t>
                      </a:r>
                      <a:r>
                        <a:rPr lang="en-US" sz="1400">
                          <a:solidFill>
                            <a:srgbClr val="002060"/>
                          </a:solidFill>
                        </a:rPr>
                        <a:t> </a:t>
                      </a:r>
                      <a:r>
                        <a:rPr lang="en-US" sz="1400" err="1">
                          <a:solidFill>
                            <a:srgbClr val="002060"/>
                          </a:solidFill>
                        </a:rPr>
                        <a:t>giác</a:t>
                      </a:r>
                      <a:r>
                        <a:rPr lang="en-US" sz="1400">
                          <a:solidFill>
                            <a:srgbClr val="002060"/>
                          </a:solidFill>
                        </a:rPr>
                        <a:t> </a:t>
                      </a:r>
                      <a:r>
                        <a:rPr lang="en-US" sz="1400" err="1">
                          <a:solidFill>
                            <a:srgbClr val="002060"/>
                          </a:solidFill>
                        </a:rPr>
                        <a:t>và</a:t>
                      </a:r>
                      <a:r>
                        <a:rPr lang="en-US" sz="1400">
                          <a:solidFill>
                            <a:srgbClr val="002060"/>
                          </a:solidFill>
                        </a:rPr>
                        <a:t> </a:t>
                      </a:r>
                      <a:r>
                        <a:rPr lang="en-US" sz="1400" err="1">
                          <a:solidFill>
                            <a:srgbClr val="002060"/>
                          </a:solidFill>
                        </a:rPr>
                        <a:t>vận</a:t>
                      </a:r>
                      <a:r>
                        <a:rPr lang="en-US" sz="1400">
                          <a:solidFill>
                            <a:srgbClr val="002060"/>
                          </a:solidFill>
                        </a:rPr>
                        <a:t> </a:t>
                      </a:r>
                      <a:r>
                        <a:rPr lang="en-US" sz="1400" err="1">
                          <a:solidFill>
                            <a:srgbClr val="002060"/>
                          </a:solidFill>
                        </a:rPr>
                        <a:t>động</a:t>
                      </a:r>
                      <a:r>
                        <a:rPr lang="en-US" sz="1400">
                          <a:solidFill>
                            <a:srgbClr val="002060"/>
                          </a:solidFill>
                        </a:rPr>
                        <a:t>, </a:t>
                      </a:r>
                      <a:r>
                        <a:rPr lang="en-US" sz="1400" err="1">
                          <a:solidFill>
                            <a:srgbClr val="002060"/>
                          </a:solidFill>
                        </a:rPr>
                        <a:t>nhận</a:t>
                      </a:r>
                      <a:r>
                        <a:rPr lang="en-US" sz="1400">
                          <a:solidFill>
                            <a:srgbClr val="002060"/>
                          </a:solidFill>
                        </a:rPr>
                        <a:t> </a:t>
                      </a:r>
                      <a:r>
                        <a:rPr lang="en-US" sz="1400" err="1">
                          <a:solidFill>
                            <a:srgbClr val="002060"/>
                          </a:solidFill>
                        </a:rPr>
                        <a:t>thức</a:t>
                      </a:r>
                      <a:r>
                        <a:rPr lang="en-US" sz="1400">
                          <a:solidFill>
                            <a:srgbClr val="002060"/>
                          </a:solidFill>
                        </a:rPr>
                        <a:t>.</a:t>
                      </a:r>
                    </a:p>
                    <a:p>
                      <a:pPr marL="285750" indent="-285750" algn="just">
                        <a:spcBef>
                          <a:spcPts val="600"/>
                        </a:spcBef>
                        <a:spcAft>
                          <a:spcPts val="600"/>
                        </a:spcAft>
                        <a:buFontTx/>
                        <a:buChar char="-"/>
                      </a:pPr>
                      <a:r>
                        <a:rPr lang="en-US" sz="1400" b="1" err="1">
                          <a:solidFill>
                            <a:srgbClr val="002060"/>
                          </a:solidFill>
                        </a:rPr>
                        <a:t>Có</a:t>
                      </a:r>
                      <a:r>
                        <a:rPr lang="en-US" sz="1400" b="1">
                          <a:solidFill>
                            <a:srgbClr val="002060"/>
                          </a:solidFill>
                        </a:rPr>
                        <a:t> </a:t>
                      </a:r>
                      <a:r>
                        <a:rPr lang="en-US" sz="1400" b="1" err="1">
                          <a:solidFill>
                            <a:srgbClr val="002060"/>
                          </a:solidFill>
                        </a:rPr>
                        <a:t>tác</a:t>
                      </a:r>
                      <a:r>
                        <a:rPr lang="en-US" sz="1400" b="1">
                          <a:solidFill>
                            <a:srgbClr val="002060"/>
                          </a:solidFill>
                        </a:rPr>
                        <a:t> </a:t>
                      </a:r>
                      <a:r>
                        <a:rPr lang="en-US" sz="1400" b="1" err="1">
                          <a:solidFill>
                            <a:srgbClr val="002060"/>
                          </a:solidFill>
                        </a:rPr>
                        <a:t>dụng</a:t>
                      </a:r>
                      <a:r>
                        <a:rPr lang="en-US" sz="1400" b="1">
                          <a:solidFill>
                            <a:srgbClr val="002060"/>
                          </a:solidFill>
                        </a:rPr>
                        <a:t> </a:t>
                      </a:r>
                      <a:r>
                        <a:rPr lang="en-US" sz="1400" b="1" err="1">
                          <a:solidFill>
                            <a:srgbClr val="002060"/>
                          </a:solidFill>
                        </a:rPr>
                        <a:t>phụ</a:t>
                      </a:r>
                      <a:r>
                        <a:rPr lang="en-US" sz="1400" b="1">
                          <a:solidFill>
                            <a:srgbClr val="002060"/>
                          </a:solidFill>
                        </a:rPr>
                        <a:t> </a:t>
                      </a:r>
                      <a:r>
                        <a:rPr lang="en-US" sz="1400" b="1" err="1">
                          <a:solidFill>
                            <a:srgbClr val="002060"/>
                          </a:solidFill>
                        </a:rPr>
                        <a:t>trên</a:t>
                      </a:r>
                      <a:r>
                        <a:rPr lang="en-US" sz="1400" b="1">
                          <a:solidFill>
                            <a:srgbClr val="002060"/>
                          </a:solidFill>
                        </a:rPr>
                        <a:t> </a:t>
                      </a:r>
                      <a:r>
                        <a:rPr lang="en-US" sz="1400" b="1" err="1">
                          <a:solidFill>
                            <a:srgbClr val="002060"/>
                          </a:solidFill>
                        </a:rPr>
                        <a:t>dạ</a:t>
                      </a:r>
                      <a:r>
                        <a:rPr lang="en-US" sz="1400" b="1">
                          <a:solidFill>
                            <a:srgbClr val="002060"/>
                          </a:solidFill>
                        </a:rPr>
                        <a:t> </a:t>
                      </a:r>
                      <a:r>
                        <a:rPr lang="en-US" sz="1400" b="1" err="1">
                          <a:solidFill>
                            <a:srgbClr val="002060"/>
                          </a:solidFill>
                        </a:rPr>
                        <a:t>dày</a:t>
                      </a:r>
                      <a:r>
                        <a:rPr lang="en-US" sz="1400" b="1">
                          <a:solidFill>
                            <a:srgbClr val="002060"/>
                          </a:solidFill>
                        </a:rPr>
                        <a:t> </a:t>
                      </a:r>
                      <a:r>
                        <a:rPr lang="en-US" sz="1400" b="1" err="1">
                          <a:solidFill>
                            <a:srgbClr val="002060"/>
                          </a:solidFill>
                        </a:rPr>
                        <a:t>ruột</a:t>
                      </a:r>
                      <a:r>
                        <a:rPr lang="en-US" sz="1400" b="1">
                          <a:solidFill>
                            <a:srgbClr val="002060"/>
                          </a:solidFill>
                        </a:rPr>
                        <a:t> </a:t>
                      </a:r>
                      <a:r>
                        <a:rPr lang="en-US" sz="1400">
                          <a:solidFill>
                            <a:srgbClr val="002060"/>
                          </a:solidFill>
                        </a:rPr>
                        <a:t>(</a:t>
                      </a:r>
                      <a:r>
                        <a:rPr lang="en-US" sz="1400" err="1">
                          <a:solidFill>
                            <a:srgbClr val="002060"/>
                          </a:solidFill>
                        </a:rPr>
                        <a:t>buồn</a:t>
                      </a:r>
                      <a:r>
                        <a:rPr lang="en-US" sz="1400">
                          <a:solidFill>
                            <a:srgbClr val="002060"/>
                          </a:solidFill>
                        </a:rPr>
                        <a:t> </a:t>
                      </a:r>
                      <a:r>
                        <a:rPr lang="en-US" sz="1400" err="1">
                          <a:solidFill>
                            <a:srgbClr val="002060"/>
                          </a:solidFill>
                        </a:rPr>
                        <a:t>nôn</a:t>
                      </a:r>
                      <a:r>
                        <a:rPr lang="en-US" sz="1400">
                          <a:solidFill>
                            <a:srgbClr val="002060"/>
                          </a:solidFill>
                        </a:rPr>
                        <a:t>, </a:t>
                      </a:r>
                      <a:r>
                        <a:rPr lang="en-US" sz="1400" err="1">
                          <a:solidFill>
                            <a:srgbClr val="002060"/>
                          </a:solidFill>
                        </a:rPr>
                        <a:t>nôn</a:t>
                      </a:r>
                      <a:r>
                        <a:rPr lang="en-US" sz="1400">
                          <a:solidFill>
                            <a:srgbClr val="002060"/>
                          </a:solidFill>
                        </a:rPr>
                        <a:t> </a:t>
                      </a:r>
                      <a:r>
                        <a:rPr lang="en-US" sz="1400" err="1">
                          <a:solidFill>
                            <a:srgbClr val="002060"/>
                          </a:solidFill>
                        </a:rPr>
                        <a:t>ói</a:t>
                      </a:r>
                      <a:r>
                        <a:rPr lang="en-US" sz="1400">
                          <a:solidFill>
                            <a:srgbClr val="002060"/>
                          </a:solidFill>
                        </a:rPr>
                        <a:t>, </a:t>
                      </a:r>
                      <a:r>
                        <a:rPr lang="en-US" sz="1400" err="1">
                          <a:solidFill>
                            <a:srgbClr val="002060"/>
                          </a:solidFill>
                        </a:rPr>
                        <a:t>tiêu</a:t>
                      </a:r>
                      <a:r>
                        <a:rPr lang="en-US" sz="1400">
                          <a:solidFill>
                            <a:srgbClr val="002060"/>
                          </a:solidFill>
                        </a:rPr>
                        <a:t> </a:t>
                      </a:r>
                      <a:r>
                        <a:rPr lang="en-US" sz="1400" err="1">
                          <a:solidFill>
                            <a:srgbClr val="002060"/>
                          </a:solidFill>
                        </a:rPr>
                        <a:t>chảy</a:t>
                      </a:r>
                      <a:r>
                        <a:rPr lang="en-US" sz="1400">
                          <a:solidFill>
                            <a:srgbClr val="002060"/>
                          </a:solidFill>
                        </a:rPr>
                        <a:t>) </a:t>
                      </a:r>
                      <a:r>
                        <a:rPr lang="en-US" sz="1400" err="1">
                          <a:solidFill>
                            <a:srgbClr val="002060"/>
                          </a:solidFill>
                        </a:rPr>
                        <a:t>và</a:t>
                      </a:r>
                      <a:r>
                        <a:rPr lang="en-US" sz="1400">
                          <a:solidFill>
                            <a:srgbClr val="002060"/>
                          </a:solidFill>
                        </a:rPr>
                        <a:t> </a:t>
                      </a:r>
                      <a:r>
                        <a:rPr lang="en-US" sz="1400" b="1" err="1">
                          <a:solidFill>
                            <a:srgbClr val="FF0000"/>
                          </a:solidFill>
                        </a:rPr>
                        <a:t>không</a:t>
                      </a:r>
                      <a:r>
                        <a:rPr lang="en-US" sz="1400" b="1">
                          <a:solidFill>
                            <a:srgbClr val="FF0000"/>
                          </a:solidFill>
                        </a:rPr>
                        <a:t> đ</a:t>
                      </a:r>
                      <a:r>
                        <a:rPr lang="vi-VN" sz="1400" b="1">
                          <a:solidFill>
                            <a:srgbClr val="FF0000"/>
                          </a:solidFill>
                        </a:rPr>
                        <a:t>ư</a:t>
                      </a:r>
                      <a:r>
                        <a:rPr lang="en-US" sz="1400" b="1" err="1">
                          <a:solidFill>
                            <a:srgbClr val="FF0000"/>
                          </a:solidFill>
                        </a:rPr>
                        <a:t>ợc</a:t>
                      </a:r>
                      <a:r>
                        <a:rPr lang="en-US" sz="1400" b="1">
                          <a:solidFill>
                            <a:srgbClr val="FF0000"/>
                          </a:solidFill>
                        </a:rPr>
                        <a:t> </a:t>
                      </a:r>
                      <a:r>
                        <a:rPr lang="en-US" sz="1400" b="1" err="1">
                          <a:solidFill>
                            <a:srgbClr val="FF0000"/>
                          </a:solidFill>
                        </a:rPr>
                        <a:t>ưa</a:t>
                      </a:r>
                      <a:r>
                        <a:rPr lang="en-US" sz="1400" b="1">
                          <a:solidFill>
                            <a:srgbClr val="FF0000"/>
                          </a:solidFill>
                        </a:rPr>
                        <a:t> </a:t>
                      </a:r>
                      <a:r>
                        <a:rPr lang="en-US" sz="1400" b="1" err="1">
                          <a:solidFill>
                            <a:srgbClr val="FF0000"/>
                          </a:solidFill>
                        </a:rPr>
                        <a:t>thích</a:t>
                      </a:r>
                      <a:r>
                        <a:rPr lang="en-US" sz="1400" b="1">
                          <a:solidFill>
                            <a:srgbClr val="FF0000"/>
                          </a:solidFill>
                        </a:rPr>
                        <a:t> </a:t>
                      </a:r>
                      <a:r>
                        <a:rPr lang="en-US" sz="1400" b="1" err="1">
                          <a:solidFill>
                            <a:srgbClr val="FF0000"/>
                          </a:solidFill>
                        </a:rPr>
                        <a:t>trên</a:t>
                      </a:r>
                      <a:r>
                        <a:rPr lang="en-US" sz="1400" b="1">
                          <a:solidFill>
                            <a:srgbClr val="FF0000"/>
                          </a:solidFill>
                        </a:rPr>
                        <a:t> </a:t>
                      </a:r>
                      <a:r>
                        <a:rPr lang="en-US" sz="1400" b="1" err="1">
                          <a:solidFill>
                            <a:srgbClr val="FF0000"/>
                          </a:solidFill>
                        </a:rPr>
                        <a:t>bệnh</a:t>
                      </a:r>
                      <a:r>
                        <a:rPr lang="en-US" sz="1400" b="1">
                          <a:solidFill>
                            <a:srgbClr val="FF0000"/>
                          </a:solidFill>
                        </a:rPr>
                        <a:t> </a:t>
                      </a:r>
                      <a:r>
                        <a:rPr lang="en-US" sz="1400" b="1" err="1">
                          <a:solidFill>
                            <a:srgbClr val="FF0000"/>
                          </a:solidFill>
                        </a:rPr>
                        <a:t>nhân</a:t>
                      </a:r>
                      <a:r>
                        <a:rPr lang="en-US" sz="1400" b="1">
                          <a:solidFill>
                            <a:srgbClr val="FF0000"/>
                          </a:solidFill>
                        </a:rPr>
                        <a:t> </a:t>
                      </a:r>
                      <a:r>
                        <a:rPr lang="en-US" sz="1400" b="1" err="1">
                          <a:solidFill>
                            <a:srgbClr val="FF0000"/>
                          </a:solidFill>
                        </a:rPr>
                        <a:t>cao</a:t>
                      </a:r>
                      <a:r>
                        <a:rPr lang="en-US" sz="1400" b="1">
                          <a:solidFill>
                            <a:srgbClr val="FF0000"/>
                          </a:solidFill>
                        </a:rPr>
                        <a:t> </a:t>
                      </a:r>
                      <a:r>
                        <a:rPr lang="en-US" sz="1400" b="1" err="1">
                          <a:solidFill>
                            <a:srgbClr val="FF0000"/>
                          </a:solidFill>
                        </a:rPr>
                        <a:t>tuổi</a:t>
                      </a:r>
                      <a:r>
                        <a:rPr lang="en-US" sz="1400" b="1">
                          <a:solidFill>
                            <a:srgbClr val="FF0000"/>
                          </a:solidFill>
                        </a:rPr>
                        <a:t> </a:t>
                      </a:r>
                      <a:r>
                        <a:rPr lang="en-US" sz="1400" b="1" err="1">
                          <a:solidFill>
                            <a:srgbClr val="FF0000"/>
                          </a:solidFill>
                        </a:rPr>
                        <a:t>giảm</a:t>
                      </a:r>
                      <a:r>
                        <a:rPr lang="en-US" sz="1400" b="1">
                          <a:solidFill>
                            <a:srgbClr val="FF0000"/>
                          </a:solidFill>
                        </a:rPr>
                        <a:t> </a:t>
                      </a:r>
                      <a:r>
                        <a:rPr lang="en-US" sz="1400" b="1" err="1">
                          <a:solidFill>
                            <a:srgbClr val="FF0000"/>
                          </a:solidFill>
                        </a:rPr>
                        <a:t>cân</a:t>
                      </a:r>
                      <a:r>
                        <a:rPr lang="en-US" sz="1400" b="1">
                          <a:solidFill>
                            <a:srgbClr val="FF0000"/>
                          </a:solidFill>
                        </a:rPr>
                        <a:t> </a:t>
                      </a:r>
                      <a:r>
                        <a:rPr lang="en-US" sz="1400" b="1" err="1">
                          <a:solidFill>
                            <a:srgbClr val="FF0000"/>
                          </a:solidFill>
                        </a:rPr>
                        <a:t>không</a:t>
                      </a:r>
                      <a:r>
                        <a:rPr lang="en-US" sz="1400" b="1">
                          <a:solidFill>
                            <a:srgbClr val="FF0000"/>
                          </a:solidFill>
                        </a:rPr>
                        <a:t> </a:t>
                      </a:r>
                      <a:r>
                        <a:rPr lang="en-US" sz="1400" b="1" err="1">
                          <a:solidFill>
                            <a:srgbClr val="FF0000"/>
                          </a:solidFill>
                        </a:rPr>
                        <a:t>rõ</a:t>
                      </a:r>
                      <a:r>
                        <a:rPr lang="en-US" sz="1400" b="1">
                          <a:solidFill>
                            <a:srgbClr val="FF0000"/>
                          </a:solidFill>
                        </a:rPr>
                        <a:t> </a:t>
                      </a:r>
                      <a:r>
                        <a:rPr lang="en-US" sz="1400" b="1" err="1">
                          <a:solidFill>
                            <a:srgbClr val="FF0000"/>
                          </a:solidFill>
                        </a:rPr>
                        <a:t>nguyên</a:t>
                      </a:r>
                      <a:r>
                        <a:rPr lang="en-US" sz="1400" b="1">
                          <a:solidFill>
                            <a:srgbClr val="FF0000"/>
                          </a:solidFill>
                        </a:rPr>
                        <a:t> </a:t>
                      </a:r>
                      <a:r>
                        <a:rPr lang="en-US" sz="1400" b="1" err="1">
                          <a:solidFill>
                            <a:srgbClr val="FF0000"/>
                          </a:solidFill>
                        </a:rPr>
                        <a:t>nhân</a:t>
                      </a:r>
                      <a:r>
                        <a:rPr lang="en-US" sz="1400" b="1">
                          <a:solidFill>
                            <a:srgbClr val="FF0000"/>
                          </a:solidFill>
                        </a:rPr>
                        <a:t>.</a:t>
                      </a:r>
                      <a:endParaRPr lang="en-US" sz="1400" b="1">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4193349"/>
                  </a:ext>
                </a:extLst>
              </a:tr>
              <a:tr h="911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060"/>
                          </a:solidFill>
                        </a:rPr>
                        <a:t>SGLT-2i</a:t>
                      </a:r>
                      <a:endParaRPr lang="en-US" sz="1400">
                        <a:latin typeface="Arial" panose="020B0604020202020204" pitchFamily="34" charset="0"/>
                        <a:cs typeface="Arial" panose="020B0604020202020204" pitchFamily="34" charset="0"/>
                      </a:endParaRPr>
                    </a:p>
                  </a:txBody>
                  <a:tcPr/>
                </a:tc>
                <a:tc>
                  <a:txBody>
                    <a:bodyPr/>
                    <a:lstStyle/>
                    <a:p>
                      <a:pPr marL="285750" indent="-285750">
                        <a:spcBef>
                          <a:spcPts val="600"/>
                        </a:spcBef>
                        <a:buFontTx/>
                        <a:buChar char="-"/>
                      </a:pPr>
                      <a:r>
                        <a:rPr lang="en-US" sz="1400" b="1" err="1">
                          <a:solidFill>
                            <a:srgbClr val="FF0000"/>
                          </a:solidFill>
                        </a:rPr>
                        <a:t>Lợi</a:t>
                      </a:r>
                      <a:r>
                        <a:rPr lang="en-US" sz="1400" b="1">
                          <a:solidFill>
                            <a:srgbClr val="FF0000"/>
                          </a:solidFill>
                        </a:rPr>
                        <a:t> </a:t>
                      </a:r>
                      <a:r>
                        <a:rPr lang="en-US" sz="1400" b="1" err="1">
                          <a:solidFill>
                            <a:srgbClr val="FF0000"/>
                          </a:solidFill>
                        </a:rPr>
                        <a:t>ích</a:t>
                      </a:r>
                      <a:r>
                        <a:rPr lang="en-US" sz="1400" b="1">
                          <a:solidFill>
                            <a:srgbClr val="FF0000"/>
                          </a:solidFill>
                        </a:rPr>
                        <a:t> </a:t>
                      </a:r>
                      <a:r>
                        <a:rPr lang="en-US" sz="1400" b="1" err="1">
                          <a:solidFill>
                            <a:srgbClr val="FF0000"/>
                          </a:solidFill>
                        </a:rPr>
                        <a:t>trên</a:t>
                      </a:r>
                      <a:r>
                        <a:rPr lang="en-US" sz="1400" b="1">
                          <a:solidFill>
                            <a:srgbClr val="FF0000"/>
                          </a:solidFill>
                        </a:rPr>
                        <a:t> </a:t>
                      </a:r>
                      <a:r>
                        <a:rPr lang="en-US" sz="1400" b="1" err="1">
                          <a:solidFill>
                            <a:srgbClr val="FF0000"/>
                          </a:solidFill>
                        </a:rPr>
                        <a:t>tim</a:t>
                      </a:r>
                      <a:r>
                        <a:rPr lang="en-US" sz="1400" b="1">
                          <a:solidFill>
                            <a:srgbClr val="FF0000"/>
                          </a:solidFill>
                        </a:rPr>
                        <a:t> </a:t>
                      </a:r>
                      <a:r>
                        <a:rPr lang="en-US" sz="1400" b="1" err="1">
                          <a:solidFill>
                            <a:srgbClr val="FF0000"/>
                          </a:solidFill>
                        </a:rPr>
                        <a:t>mạch</a:t>
                      </a:r>
                      <a:r>
                        <a:rPr lang="en-US" sz="1400" b="1">
                          <a:solidFill>
                            <a:srgbClr val="FF0000"/>
                          </a:solidFill>
                        </a:rPr>
                        <a:t> ở </a:t>
                      </a:r>
                      <a:r>
                        <a:rPr lang="en-US" sz="1400" b="1" err="1">
                          <a:solidFill>
                            <a:srgbClr val="FF0000"/>
                          </a:solidFill>
                        </a:rPr>
                        <a:t>bệnh</a:t>
                      </a:r>
                      <a:r>
                        <a:rPr lang="en-US" sz="1400" b="1">
                          <a:solidFill>
                            <a:srgbClr val="FF0000"/>
                          </a:solidFill>
                        </a:rPr>
                        <a:t> </a:t>
                      </a:r>
                      <a:r>
                        <a:rPr lang="en-US" sz="1400" b="1" err="1">
                          <a:solidFill>
                            <a:srgbClr val="FF0000"/>
                          </a:solidFill>
                        </a:rPr>
                        <a:t>nhân</a:t>
                      </a:r>
                      <a:r>
                        <a:rPr lang="en-US" sz="1400" b="1">
                          <a:solidFill>
                            <a:srgbClr val="FF0000"/>
                          </a:solidFill>
                        </a:rPr>
                        <a:t> </a:t>
                      </a:r>
                      <a:r>
                        <a:rPr lang="en-US" sz="1400" b="1" err="1">
                          <a:solidFill>
                            <a:srgbClr val="FF0000"/>
                          </a:solidFill>
                        </a:rPr>
                        <a:t>có</a:t>
                      </a:r>
                      <a:r>
                        <a:rPr lang="en-US" sz="1400" b="1">
                          <a:solidFill>
                            <a:srgbClr val="FF0000"/>
                          </a:solidFill>
                        </a:rPr>
                        <a:t> </a:t>
                      </a:r>
                      <a:r>
                        <a:rPr lang="en-US" sz="1400" b="1" err="1">
                          <a:solidFill>
                            <a:srgbClr val="FF0000"/>
                          </a:solidFill>
                        </a:rPr>
                        <a:t>bệnh</a:t>
                      </a:r>
                      <a:r>
                        <a:rPr lang="en-US" sz="1400" b="1">
                          <a:solidFill>
                            <a:srgbClr val="FF0000"/>
                          </a:solidFill>
                        </a:rPr>
                        <a:t> </a:t>
                      </a:r>
                      <a:r>
                        <a:rPr lang="en-US" sz="1400" b="1" err="1">
                          <a:solidFill>
                            <a:srgbClr val="FF0000"/>
                          </a:solidFill>
                        </a:rPr>
                        <a:t>tim</a:t>
                      </a:r>
                      <a:r>
                        <a:rPr lang="en-US" sz="1400" b="1">
                          <a:solidFill>
                            <a:srgbClr val="FF0000"/>
                          </a:solidFill>
                        </a:rPr>
                        <a:t> </a:t>
                      </a:r>
                      <a:r>
                        <a:rPr lang="en-US" sz="1400" b="1" err="1">
                          <a:solidFill>
                            <a:srgbClr val="FF0000"/>
                          </a:solidFill>
                        </a:rPr>
                        <a:t>mạch</a:t>
                      </a:r>
                      <a:r>
                        <a:rPr lang="en-US" sz="1400" b="1">
                          <a:solidFill>
                            <a:srgbClr val="FF0000"/>
                          </a:solidFill>
                        </a:rPr>
                        <a:t> x</a:t>
                      </a:r>
                      <a:r>
                        <a:rPr lang="vi-VN" sz="1400" b="1">
                          <a:solidFill>
                            <a:srgbClr val="FF0000"/>
                          </a:solidFill>
                        </a:rPr>
                        <a:t>ơ</a:t>
                      </a:r>
                      <a:r>
                        <a:rPr lang="en-US" sz="1400" b="1">
                          <a:solidFill>
                            <a:srgbClr val="FF0000"/>
                          </a:solidFill>
                        </a:rPr>
                        <a:t> </a:t>
                      </a:r>
                      <a:r>
                        <a:rPr lang="en-US" sz="1400" b="1" err="1">
                          <a:solidFill>
                            <a:srgbClr val="FF0000"/>
                          </a:solidFill>
                        </a:rPr>
                        <a:t>vữa</a:t>
                      </a:r>
                      <a:r>
                        <a:rPr lang="en-US" sz="1400" b="1">
                          <a:solidFill>
                            <a:srgbClr val="FF0000"/>
                          </a:solidFill>
                        </a:rPr>
                        <a:t> </a:t>
                      </a:r>
                      <a:r>
                        <a:rPr lang="en-US" sz="1400" b="1" err="1">
                          <a:solidFill>
                            <a:srgbClr val="FF0000"/>
                          </a:solidFill>
                        </a:rPr>
                        <a:t>xác</a:t>
                      </a:r>
                      <a:r>
                        <a:rPr lang="en-US" sz="1400" b="1">
                          <a:solidFill>
                            <a:srgbClr val="FF0000"/>
                          </a:solidFill>
                        </a:rPr>
                        <a:t> </a:t>
                      </a:r>
                      <a:r>
                        <a:rPr lang="en-US" sz="1400" b="1" err="1">
                          <a:solidFill>
                            <a:srgbClr val="FF0000"/>
                          </a:solidFill>
                        </a:rPr>
                        <a:t>định</a:t>
                      </a:r>
                      <a:r>
                        <a:rPr lang="en-US" sz="1400" b="1">
                          <a:solidFill>
                            <a:srgbClr val="FF0000"/>
                          </a:solidFill>
                        </a:rPr>
                        <a:t>, </a:t>
                      </a:r>
                      <a:r>
                        <a:rPr lang="en-US" sz="1400" b="1" err="1">
                          <a:solidFill>
                            <a:srgbClr val="FF0000"/>
                          </a:solidFill>
                        </a:rPr>
                        <a:t>lợi</a:t>
                      </a:r>
                      <a:r>
                        <a:rPr lang="en-US" sz="1400" b="1">
                          <a:solidFill>
                            <a:srgbClr val="FF0000"/>
                          </a:solidFill>
                        </a:rPr>
                        <a:t> </a:t>
                      </a:r>
                      <a:r>
                        <a:rPr lang="en-US" sz="1400" b="1" err="1">
                          <a:solidFill>
                            <a:srgbClr val="FF0000"/>
                          </a:solidFill>
                        </a:rPr>
                        <a:t>ích</a:t>
                      </a:r>
                      <a:r>
                        <a:rPr lang="en-US" sz="1400" b="1">
                          <a:solidFill>
                            <a:srgbClr val="FF0000"/>
                          </a:solidFill>
                        </a:rPr>
                        <a:t> </a:t>
                      </a:r>
                      <a:r>
                        <a:rPr lang="en-US" sz="1400" b="1" err="1">
                          <a:solidFill>
                            <a:srgbClr val="FF0000"/>
                          </a:solidFill>
                        </a:rPr>
                        <a:t>trên</a:t>
                      </a:r>
                      <a:r>
                        <a:rPr lang="en-US" sz="1400" b="1">
                          <a:solidFill>
                            <a:srgbClr val="FF0000"/>
                          </a:solidFill>
                        </a:rPr>
                        <a:t> </a:t>
                      </a:r>
                      <a:r>
                        <a:rPr lang="en-US" sz="1400" b="1" err="1">
                          <a:solidFill>
                            <a:srgbClr val="FF0000"/>
                          </a:solidFill>
                        </a:rPr>
                        <a:t>suy</a:t>
                      </a:r>
                      <a:r>
                        <a:rPr lang="en-US" sz="1400" b="1">
                          <a:solidFill>
                            <a:srgbClr val="FF0000"/>
                          </a:solidFill>
                        </a:rPr>
                        <a:t> </a:t>
                      </a:r>
                      <a:r>
                        <a:rPr lang="en-US" sz="1400" b="1" err="1">
                          <a:solidFill>
                            <a:srgbClr val="FF0000"/>
                          </a:solidFill>
                        </a:rPr>
                        <a:t>tim</a:t>
                      </a:r>
                      <a:r>
                        <a:rPr lang="en-US" sz="1400" b="1">
                          <a:solidFill>
                            <a:srgbClr val="FF0000"/>
                          </a:solidFill>
                        </a:rPr>
                        <a:t> </a:t>
                      </a:r>
                      <a:r>
                        <a:rPr lang="en-US" sz="1400" b="1" err="1">
                          <a:solidFill>
                            <a:srgbClr val="FF0000"/>
                          </a:solidFill>
                        </a:rPr>
                        <a:t>và</a:t>
                      </a:r>
                      <a:r>
                        <a:rPr lang="en-US" sz="1400" b="1">
                          <a:solidFill>
                            <a:srgbClr val="FF0000"/>
                          </a:solidFill>
                        </a:rPr>
                        <a:t> </a:t>
                      </a:r>
                      <a:r>
                        <a:rPr lang="en-US" sz="1400" b="1" err="1">
                          <a:solidFill>
                            <a:srgbClr val="FF0000"/>
                          </a:solidFill>
                        </a:rPr>
                        <a:t>làm</a:t>
                      </a:r>
                      <a:r>
                        <a:rPr lang="en-US" sz="1400" b="1">
                          <a:solidFill>
                            <a:srgbClr val="FF0000"/>
                          </a:solidFill>
                        </a:rPr>
                        <a:t> </a:t>
                      </a:r>
                      <a:r>
                        <a:rPr lang="en-US" sz="1400" b="1" err="1">
                          <a:solidFill>
                            <a:srgbClr val="FF0000"/>
                          </a:solidFill>
                        </a:rPr>
                        <a:t>chậm</a:t>
                      </a:r>
                      <a:r>
                        <a:rPr lang="en-US" sz="1400" b="1">
                          <a:solidFill>
                            <a:srgbClr val="FF0000"/>
                          </a:solidFill>
                        </a:rPr>
                        <a:t> </a:t>
                      </a:r>
                      <a:r>
                        <a:rPr lang="en-US" sz="1400" b="1" err="1">
                          <a:solidFill>
                            <a:srgbClr val="FF0000"/>
                          </a:solidFill>
                        </a:rPr>
                        <a:t>tiến</a:t>
                      </a:r>
                      <a:r>
                        <a:rPr lang="en-US" sz="1400" b="1">
                          <a:solidFill>
                            <a:srgbClr val="FF0000"/>
                          </a:solidFill>
                        </a:rPr>
                        <a:t> </a:t>
                      </a:r>
                      <a:r>
                        <a:rPr lang="en-US" sz="1400" b="1" err="1">
                          <a:solidFill>
                            <a:srgbClr val="FF0000"/>
                          </a:solidFill>
                        </a:rPr>
                        <a:t>triển</a:t>
                      </a:r>
                      <a:r>
                        <a:rPr lang="en-US" sz="1400" b="1">
                          <a:solidFill>
                            <a:srgbClr val="FF0000"/>
                          </a:solidFill>
                        </a:rPr>
                        <a:t> </a:t>
                      </a:r>
                      <a:r>
                        <a:rPr lang="en-US" sz="1400" b="1" err="1">
                          <a:solidFill>
                            <a:srgbClr val="FF0000"/>
                          </a:solidFill>
                        </a:rPr>
                        <a:t>bệnh</a:t>
                      </a:r>
                      <a:r>
                        <a:rPr lang="en-US" sz="1400" b="1">
                          <a:solidFill>
                            <a:srgbClr val="FF0000"/>
                          </a:solidFill>
                        </a:rPr>
                        <a:t> </a:t>
                      </a:r>
                      <a:r>
                        <a:rPr lang="en-US" sz="1400" b="1" err="1">
                          <a:solidFill>
                            <a:srgbClr val="FF0000"/>
                          </a:solidFill>
                        </a:rPr>
                        <a:t>thận</a:t>
                      </a:r>
                      <a:r>
                        <a:rPr lang="en-US" sz="1400" b="1">
                          <a:solidFill>
                            <a:srgbClr val="FF0000"/>
                          </a:solidFill>
                        </a:rPr>
                        <a:t> </a:t>
                      </a:r>
                      <a:r>
                        <a:rPr lang="en-US" sz="1400" b="1" err="1">
                          <a:solidFill>
                            <a:srgbClr val="FF0000"/>
                          </a:solidFill>
                        </a:rPr>
                        <a:t>mạn</a:t>
                      </a:r>
                      <a:r>
                        <a:rPr lang="en-US" sz="1400" b="1">
                          <a:solidFill>
                            <a:srgbClr val="FF0000"/>
                          </a:solidFill>
                        </a:rPr>
                        <a:t>. </a:t>
                      </a:r>
                    </a:p>
                    <a:p>
                      <a:pPr marL="285750" indent="-285750">
                        <a:spcBef>
                          <a:spcPts val="600"/>
                        </a:spcBef>
                        <a:buFontTx/>
                        <a:buChar char="-"/>
                      </a:pPr>
                      <a:r>
                        <a:rPr lang="en-US" sz="1400" b="1" err="1">
                          <a:solidFill>
                            <a:srgbClr val="002060"/>
                          </a:solidFill>
                        </a:rPr>
                        <a:t>Tác</a:t>
                      </a:r>
                      <a:r>
                        <a:rPr lang="en-US" sz="1400" b="1">
                          <a:solidFill>
                            <a:srgbClr val="002060"/>
                          </a:solidFill>
                        </a:rPr>
                        <a:t> </a:t>
                      </a:r>
                      <a:r>
                        <a:rPr lang="en-US" sz="1400" b="1" err="1">
                          <a:solidFill>
                            <a:srgbClr val="002060"/>
                          </a:solidFill>
                        </a:rPr>
                        <a:t>dụng</a:t>
                      </a:r>
                      <a:r>
                        <a:rPr lang="en-US" sz="1400" b="1">
                          <a:solidFill>
                            <a:srgbClr val="002060"/>
                          </a:solidFill>
                        </a:rPr>
                        <a:t> </a:t>
                      </a:r>
                      <a:r>
                        <a:rPr lang="en-US" sz="1400" b="1" err="1">
                          <a:solidFill>
                            <a:srgbClr val="002060"/>
                          </a:solidFill>
                        </a:rPr>
                        <a:t>phụ</a:t>
                      </a:r>
                      <a:r>
                        <a:rPr lang="en-US" sz="1400" b="1">
                          <a:solidFill>
                            <a:srgbClr val="002060"/>
                          </a:solidFill>
                        </a:rPr>
                        <a:t> </a:t>
                      </a:r>
                      <a:r>
                        <a:rPr lang="en-US" sz="1400" b="1" err="1">
                          <a:solidFill>
                            <a:srgbClr val="002060"/>
                          </a:solidFill>
                        </a:rPr>
                        <a:t>nh</a:t>
                      </a:r>
                      <a:r>
                        <a:rPr lang="vi-VN" sz="1400" b="1">
                          <a:solidFill>
                            <a:srgbClr val="002060"/>
                          </a:solidFill>
                        </a:rPr>
                        <a:t>ư</a:t>
                      </a:r>
                      <a:r>
                        <a:rPr lang="en-US" sz="1400" b="1">
                          <a:solidFill>
                            <a:srgbClr val="002060"/>
                          </a:solidFill>
                        </a:rPr>
                        <a:t> </a:t>
                      </a:r>
                      <a:r>
                        <a:rPr lang="en-US" sz="1400" b="1" err="1">
                          <a:solidFill>
                            <a:srgbClr val="002060"/>
                          </a:solidFill>
                        </a:rPr>
                        <a:t>giảm</a:t>
                      </a:r>
                      <a:r>
                        <a:rPr lang="en-US" sz="1400" b="1">
                          <a:solidFill>
                            <a:srgbClr val="002060"/>
                          </a:solidFill>
                        </a:rPr>
                        <a:t> </a:t>
                      </a:r>
                      <a:r>
                        <a:rPr lang="en-US" sz="1400" b="1" err="1">
                          <a:solidFill>
                            <a:srgbClr val="002060"/>
                          </a:solidFill>
                        </a:rPr>
                        <a:t>thể</a:t>
                      </a:r>
                      <a:r>
                        <a:rPr lang="en-US" sz="1400" b="1">
                          <a:solidFill>
                            <a:srgbClr val="002060"/>
                          </a:solidFill>
                        </a:rPr>
                        <a:t> </a:t>
                      </a:r>
                      <a:r>
                        <a:rPr lang="en-US" sz="1400" b="1" err="1">
                          <a:solidFill>
                            <a:srgbClr val="002060"/>
                          </a:solidFill>
                        </a:rPr>
                        <a:t>tích</a:t>
                      </a:r>
                      <a:r>
                        <a:rPr lang="en-US" sz="1400" b="1">
                          <a:solidFill>
                            <a:srgbClr val="002060"/>
                          </a:solidFill>
                        </a:rPr>
                        <a:t>, </a:t>
                      </a:r>
                      <a:r>
                        <a:rPr lang="en-US" sz="1400" b="1" err="1">
                          <a:solidFill>
                            <a:srgbClr val="002060"/>
                          </a:solidFill>
                        </a:rPr>
                        <a:t>nhiễm</a:t>
                      </a:r>
                      <a:r>
                        <a:rPr lang="en-US" sz="1400" b="1">
                          <a:solidFill>
                            <a:srgbClr val="002060"/>
                          </a:solidFill>
                        </a:rPr>
                        <a:t> </a:t>
                      </a:r>
                      <a:r>
                        <a:rPr lang="en-US" sz="1400" b="1" err="1">
                          <a:solidFill>
                            <a:srgbClr val="002060"/>
                          </a:solidFill>
                        </a:rPr>
                        <a:t>trùng</a:t>
                      </a:r>
                      <a:r>
                        <a:rPr lang="en-US" sz="1400" b="1">
                          <a:solidFill>
                            <a:srgbClr val="002060"/>
                          </a:solidFill>
                        </a:rPr>
                        <a:t> </a:t>
                      </a:r>
                      <a:r>
                        <a:rPr lang="en-US" sz="1400" b="1" err="1">
                          <a:solidFill>
                            <a:srgbClr val="002060"/>
                          </a:solidFill>
                        </a:rPr>
                        <a:t>tiểu</a:t>
                      </a:r>
                      <a:r>
                        <a:rPr lang="en-US" sz="1400" b="1">
                          <a:solidFill>
                            <a:srgbClr val="002060"/>
                          </a:solidFill>
                        </a:rPr>
                        <a:t> </a:t>
                      </a:r>
                      <a:r>
                        <a:rPr lang="en-US" sz="1400" b="1" err="1">
                          <a:solidFill>
                            <a:srgbClr val="002060"/>
                          </a:solidFill>
                        </a:rPr>
                        <a:t>và</a:t>
                      </a:r>
                      <a:r>
                        <a:rPr lang="en-US" sz="1400" b="1">
                          <a:solidFill>
                            <a:srgbClr val="002060"/>
                          </a:solidFill>
                        </a:rPr>
                        <a:t> </a:t>
                      </a:r>
                      <a:r>
                        <a:rPr lang="en-US" sz="1400" b="1" err="1">
                          <a:solidFill>
                            <a:srgbClr val="002060"/>
                          </a:solidFill>
                        </a:rPr>
                        <a:t>làm</a:t>
                      </a:r>
                      <a:r>
                        <a:rPr lang="en-US" sz="1400" b="1">
                          <a:solidFill>
                            <a:srgbClr val="002060"/>
                          </a:solidFill>
                        </a:rPr>
                        <a:t> </a:t>
                      </a:r>
                      <a:r>
                        <a:rPr lang="en-US" sz="1400" b="1" err="1">
                          <a:solidFill>
                            <a:srgbClr val="002060"/>
                          </a:solidFill>
                        </a:rPr>
                        <a:t>xấu</a:t>
                      </a:r>
                      <a:r>
                        <a:rPr lang="en-US" sz="1400" b="1">
                          <a:solidFill>
                            <a:srgbClr val="002060"/>
                          </a:solidFill>
                        </a:rPr>
                        <a:t> </a:t>
                      </a:r>
                      <a:r>
                        <a:rPr lang="en-US" sz="1400" b="1" err="1">
                          <a:solidFill>
                            <a:srgbClr val="002060"/>
                          </a:solidFill>
                        </a:rPr>
                        <a:t>đi</a:t>
                      </a:r>
                      <a:r>
                        <a:rPr lang="en-US" sz="1400" b="1">
                          <a:solidFill>
                            <a:srgbClr val="002060"/>
                          </a:solidFill>
                        </a:rPr>
                        <a:t> </a:t>
                      </a:r>
                      <a:r>
                        <a:rPr lang="en-US" sz="1400" b="1" err="1">
                          <a:solidFill>
                            <a:srgbClr val="002060"/>
                          </a:solidFill>
                        </a:rPr>
                        <a:t>tiểu</a:t>
                      </a:r>
                      <a:r>
                        <a:rPr lang="en-US" sz="1400" b="1">
                          <a:solidFill>
                            <a:srgbClr val="002060"/>
                          </a:solidFill>
                        </a:rPr>
                        <a:t> </a:t>
                      </a:r>
                      <a:r>
                        <a:rPr lang="en-US" sz="1400" b="1" err="1">
                          <a:solidFill>
                            <a:srgbClr val="002060"/>
                          </a:solidFill>
                        </a:rPr>
                        <a:t>không</a:t>
                      </a:r>
                      <a:r>
                        <a:rPr lang="en-US" sz="1400" b="1">
                          <a:solidFill>
                            <a:srgbClr val="002060"/>
                          </a:solidFill>
                        </a:rPr>
                        <a:t> </a:t>
                      </a:r>
                      <a:r>
                        <a:rPr lang="en-US" sz="1400" b="1" err="1">
                          <a:solidFill>
                            <a:srgbClr val="002060"/>
                          </a:solidFill>
                        </a:rPr>
                        <a:t>tự</a:t>
                      </a:r>
                      <a:r>
                        <a:rPr lang="en-US" sz="1400" b="1">
                          <a:solidFill>
                            <a:srgbClr val="002060"/>
                          </a:solidFill>
                        </a:rPr>
                        <a:t> </a:t>
                      </a:r>
                      <a:r>
                        <a:rPr lang="en-US" sz="1400" b="1" err="1">
                          <a:solidFill>
                            <a:srgbClr val="002060"/>
                          </a:solidFill>
                        </a:rPr>
                        <a:t>chủ</a:t>
                      </a:r>
                      <a:r>
                        <a:rPr lang="en-US" sz="1400" b="1">
                          <a:solidFill>
                            <a:srgbClr val="002060"/>
                          </a:solidFill>
                        </a:rPr>
                        <a:t> </a:t>
                      </a:r>
                      <a:r>
                        <a:rPr lang="en-US" sz="1400" err="1">
                          <a:solidFill>
                            <a:srgbClr val="002060"/>
                          </a:solidFill>
                        </a:rPr>
                        <a:t>có</a:t>
                      </a:r>
                      <a:r>
                        <a:rPr lang="en-US" sz="1400">
                          <a:solidFill>
                            <a:srgbClr val="002060"/>
                          </a:solidFill>
                        </a:rPr>
                        <a:t> </a:t>
                      </a:r>
                      <a:r>
                        <a:rPr lang="en-US" sz="1400" err="1">
                          <a:solidFill>
                            <a:srgbClr val="002060"/>
                          </a:solidFill>
                        </a:rPr>
                        <a:t>thể</a:t>
                      </a:r>
                      <a:r>
                        <a:rPr lang="en-US" sz="1400">
                          <a:solidFill>
                            <a:srgbClr val="002060"/>
                          </a:solidFill>
                        </a:rPr>
                        <a:t> </a:t>
                      </a:r>
                      <a:r>
                        <a:rPr lang="en-US" sz="1400" err="1">
                          <a:solidFill>
                            <a:srgbClr val="002060"/>
                          </a:solidFill>
                        </a:rPr>
                        <a:t>phổ</a:t>
                      </a:r>
                      <a:r>
                        <a:rPr lang="en-US" sz="1400">
                          <a:solidFill>
                            <a:srgbClr val="002060"/>
                          </a:solidFill>
                        </a:rPr>
                        <a:t> </a:t>
                      </a:r>
                      <a:r>
                        <a:rPr lang="en-US" sz="1400" err="1">
                          <a:solidFill>
                            <a:srgbClr val="002060"/>
                          </a:solidFill>
                        </a:rPr>
                        <a:t>biến</a:t>
                      </a:r>
                      <a:r>
                        <a:rPr lang="en-US" sz="1400">
                          <a:solidFill>
                            <a:srgbClr val="002060"/>
                          </a:solidFill>
                        </a:rPr>
                        <a:t> ở </a:t>
                      </a:r>
                      <a:r>
                        <a:rPr lang="en-US" sz="1400" err="1">
                          <a:solidFill>
                            <a:srgbClr val="002060"/>
                          </a:solidFill>
                        </a:rPr>
                        <a:t>bệnh</a:t>
                      </a:r>
                      <a:r>
                        <a:rPr lang="en-US" sz="1400">
                          <a:solidFill>
                            <a:srgbClr val="002060"/>
                          </a:solidFill>
                        </a:rPr>
                        <a:t> </a:t>
                      </a:r>
                      <a:r>
                        <a:rPr lang="en-US" sz="1400" err="1">
                          <a:solidFill>
                            <a:srgbClr val="002060"/>
                          </a:solidFill>
                        </a:rPr>
                        <a:t>nhân</a:t>
                      </a:r>
                      <a:r>
                        <a:rPr lang="en-US" sz="1400">
                          <a:solidFill>
                            <a:srgbClr val="002060"/>
                          </a:solidFill>
                        </a:rPr>
                        <a:t> </a:t>
                      </a:r>
                      <a:r>
                        <a:rPr lang="en-US" sz="1400" err="1">
                          <a:solidFill>
                            <a:srgbClr val="002060"/>
                          </a:solidFill>
                        </a:rPr>
                        <a:t>cao</a:t>
                      </a:r>
                      <a:r>
                        <a:rPr lang="en-US" sz="1400">
                          <a:solidFill>
                            <a:srgbClr val="002060"/>
                          </a:solidFill>
                        </a:rPr>
                        <a:t> </a:t>
                      </a:r>
                      <a:r>
                        <a:rPr lang="en-US" sz="1400" err="1">
                          <a:solidFill>
                            <a:srgbClr val="002060"/>
                          </a:solidFill>
                        </a:rPr>
                        <a:t>tuổi</a:t>
                      </a:r>
                      <a:r>
                        <a:rPr lang="en-US" sz="1400">
                          <a:solidFill>
                            <a:srgbClr val="002060"/>
                          </a:solidFill>
                        </a:rPr>
                        <a:t>.</a:t>
                      </a:r>
                      <a:endParaRPr lang="en-US" sz="14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52871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rPr>
                        <a:t>Thiazolidinediones</a:t>
                      </a:r>
                      <a:r>
                        <a:rPr lang="en-US" sz="1400" b="1"/>
                        <a:t> </a:t>
                      </a:r>
                      <a:br>
                        <a:rPr lang="en-US" sz="1400" b="1"/>
                      </a:br>
                      <a:r>
                        <a:rPr lang="en-US" sz="1400" b="1"/>
                        <a:t>(TZD)</a:t>
                      </a:r>
                      <a:endParaRPr lang="en-US" sz="14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rPr>
                        <a:t>-   </a:t>
                      </a:r>
                      <a:r>
                        <a:rPr lang="en-US" sz="1400" b="1" err="1">
                          <a:solidFill>
                            <a:srgbClr val="002060"/>
                          </a:solidFill>
                        </a:rPr>
                        <a:t>Thận</a:t>
                      </a:r>
                      <a:r>
                        <a:rPr lang="en-US" sz="1400" b="1">
                          <a:solidFill>
                            <a:srgbClr val="002060"/>
                          </a:solidFill>
                        </a:rPr>
                        <a:t> </a:t>
                      </a:r>
                      <a:r>
                        <a:rPr lang="en-US" sz="1400" b="1" err="1">
                          <a:solidFill>
                            <a:srgbClr val="002060"/>
                          </a:solidFill>
                        </a:rPr>
                        <a:t>trọng</a:t>
                      </a:r>
                      <a:r>
                        <a:rPr lang="en-US" sz="1400" b="1">
                          <a:solidFill>
                            <a:srgbClr val="002060"/>
                          </a:solidFill>
                        </a:rPr>
                        <a:t> </a:t>
                      </a:r>
                      <a:r>
                        <a:rPr lang="en-US" sz="1400" err="1">
                          <a:solidFill>
                            <a:srgbClr val="002060"/>
                          </a:solidFill>
                        </a:rPr>
                        <a:t>khi</a:t>
                      </a:r>
                      <a:r>
                        <a:rPr lang="en-US" sz="1400">
                          <a:solidFill>
                            <a:srgbClr val="002060"/>
                          </a:solidFill>
                        </a:rPr>
                        <a:t> </a:t>
                      </a:r>
                      <a:r>
                        <a:rPr lang="en-US" sz="1400" err="1">
                          <a:solidFill>
                            <a:srgbClr val="002060"/>
                          </a:solidFill>
                        </a:rPr>
                        <a:t>bệnh</a:t>
                      </a:r>
                      <a:r>
                        <a:rPr lang="en-US" sz="1400">
                          <a:solidFill>
                            <a:srgbClr val="002060"/>
                          </a:solidFill>
                        </a:rPr>
                        <a:t> </a:t>
                      </a:r>
                      <a:r>
                        <a:rPr lang="en-US" sz="1400" err="1">
                          <a:solidFill>
                            <a:srgbClr val="002060"/>
                          </a:solidFill>
                        </a:rPr>
                        <a:t>nhân</a:t>
                      </a:r>
                      <a:r>
                        <a:rPr lang="en-US" sz="1400">
                          <a:solidFill>
                            <a:srgbClr val="002060"/>
                          </a:solidFill>
                        </a:rPr>
                        <a:t> </a:t>
                      </a:r>
                      <a:r>
                        <a:rPr lang="en-US" sz="1400" err="1">
                          <a:solidFill>
                            <a:srgbClr val="002060"/>
                          </a:solidFill>
                        </a:rPr>
                        <a:t>có</a:t>
                      </a:r>
                      <a:r>
                        <a:rPr lang="en-US" sz="1400">
                          <a:solidFill>
                            <a:srgbClr val="002060"/>
                          </a:solidFill>
                        </a:rPr>
                        <a:t> </a:t>
                      </a:r>
                      <a:r>
                        <a:rPr lang="en-US" sz="1400" err="1">
                          <a:solidFill>
                            <a:srgbClr val="002060"/>
                          </a:solidFill>
                        </a:rPr>
                        <a:t>nguy</a:t>
                      </a:r>
                      <a:r>
                        <a:rPr lang="en-US" sz="1400">
                          <a:solidFill>
                            <a:srgbClr val="002060"/>
                          </a:solidFill>
                        </a:rPr>
                        <a:t> c</a:t>
                      </a:r>
                      <a:r>
                        <a:rPr lang="vi-VN" sz="1400">
                          <a:solidFill>
                            <a:srgbClr val="002060"/>
                          </a:solidFill>
                        </a:rPr>
                        <a:t>ơ</a:t>
                      </a:r>
                      <a:r>
                        <a:rPr lang="en-US" sz="1400">
                          <a:solidFill>
                            <a:srgbClr val="002060"/>
                          </a:solidFill>
                        </a:rPr>
                        <a:t> </a:t>
                      </a:r>
                      <a:r>
                        <a:rPr lang="en-US" sz="1400" b="1" err="1">
                          <a:solidFill>
                            <a:srgbClr val="002060"/>
                          </a:solidFill>
                        </a:rPr>
                        <a:t>suy</a:t>
                      </a:r>
                      <a:r>
                        <a:rPr lang="en-US" sz="1400" b="1">
                          <a:solidFill>
                            <a:srgbClr val="002060"/>
                          </a:solidFill>
                        </a:rPr>
                        <a:t> </a:t>
                      </a:r>
                      <a:r>
                        <a:rPr lang="en-US" sz="1400" b="1" err="1">
                          <a:solidFill>
                            <a:srgbClr val="002060"/>
                          </a:solidFill>
                        </a:rPr>
                        <a:t>tim</a:t>
                      </a:r>
                      <a:r>
                        <a:rPr lang="en-US" sz="1400" b="1">
                          <a:solidFill>
                            <a:srgbClr val="002060"/>
                          </a:solidFill>
                        </a:rPr>
                        <a:t> sung </a:t>
                      </a:r>
                      <a:r>
                        <a:rPr lang="en-US" sz="1400" b="1" err="1">
                          <a:solidFill>
                            <a:srgbClr val="002060"/>
                          </a:solidFill>
                        </a:rPr>
                        <a:t>huyết</a:t>
                      </a:r>
                      <a:r>
                        <a:rPr lang="en-US" sz="1400" b="1">
                          <a:solidFill>
                            <a:srgbClr val="002060"/>
                          </a:solidFill>
                        </a:rPr>
                        <a:t>, </a:t>
                      </a:r>
                      <a:r>
                        <a:rPr lang="vi-VN" sz="1400" b="1">
                          <a:solidFill>
                            <a:srgbClr val="002060"/>
                          </a:solidFill>
                        </a:rPr>
                        <a:t>loãng xương, té ngã hoặc gãy xương, và/ hoặc phù nề </a:t>
                      </a:r>
                      <a:r>
                        <a:rPr lang="en-US" sz="1400" b="1" err="1">
                          <a:solidFill>
                            <a:srgbClr val="002060"/>
                          </a:solidFill>
                        </a:rPr>
                        <a:t>hoàng</a:t>
                      </a:r>
                      <a:r>
                        <a:rPr lang="en-US" sz="1400" b="1">
                          <a:solidFill>
                            <a:srgbClr val="002060"/>
                          </a:solidFill>
                        </a:rPr>
                        <a:t> </a:t>
                      </a:r>
                      <a:r>
                        <a:rPr lang="en-US" sz="1400" b="1" err="1">
                          <a:solidFill>
                            <a:srgbClr val="002060"/>
                          </a:solidFill>
                        </a:rPr>
                        <a:t>điểm</a:t>
                      </a:r>
                      <a:r>
                        <a:rPr lang="en-US" sz="1400" b="1">
                          <a:solidFill>
                            <a:srgbClr val="002060"/>
                          </a:solidFill>
                        </a:rPr>
                        <a:t>.</a:t>
                      </a:r>
                      <a:endParaRPr lang="en-US" sz="1400" b="1">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0552183"/>
                  </a:ext>
                </a:extLst>
              </a:tr>
            </a:tbl>
          </a:graphicData>
        </a:graphic>
      </p:graphicFrame>
      <p:sp>
        <p:nvSpPr>
          <p:cNvPr id="14" name="TextBox 13">
            <a:extLst>
              <a:ext uri="{FF2B5EF4-FFF2-40B4-BE49-F238E27FC236}">
                <a16:creationId xmlns:a16="http://schemas.microsoft.com/office/drawing/2014/main" id="{3C28FF58-BC41-2E17-EB07-30918A204ACB}"/>
              </a:ext>
            </a:extLst>
          </p:cNvPr>
          <p:cNvSpPr txBox="1"/>
          <p:nvPr/>
        </p:nvSpPr>
        <p:spPr>
          <a:xfrm>
            <a:off x="421757" y="6618297"/>
            <a:ext cx="96520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ADA. 13. Older adults: Standards of Care in Diabetes-2023. Diabetes Care 2023;46(Suppl.1):S216-S229</a:t>
            </a:r>
          </a:p>
        </p:txBody>
      </p:sp>
    </p:spTree>
    <p:extLst>
      <p:ext uri="{BB962C8B-B14F-4D97-AF65-F5344CB8AC3E}">
        <p14:creationId xmlns:p14="http://schemas.microsoft.com/office/powerpoint/2010/main" val="15382709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108767"/>
            <a:ext cx="10972800" cy="1595438"/>
          </a:xfrm>
        </p:spPr>
        <p:txBody>
          <a:bodyPr/>
          <a:lstStyle/>
          <a:p>
            <a:pPr>
              <a:lnSpc>
                <a:spcPct val="150000"/>
              </a:lnSpc>
            </a:pPr>
            <a:r>
              <a:rPr lang="en-US" sz="4000" b="1" dirty="0" err="1">
                <a:solidFill>
                  <a:srgbClr val="000000"/>
                </a:solidFill>
                <a:latin typeface="+mj-lt"/>
                <a:ea typeface="Cambria" panose="02040503050406030204" pitchFamily="18" charset="0"/>
                <a:cs typeface="Arial" panose="020B0604020202020204" pitchFamily="34" charset="0"/>
              </a:rPr>
              <a:t>Thực</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trạng</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và</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thách</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thức</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trong</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điều</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trị</a:t>
            </a:r>
            <a:r>
              <a:rPr lang="en-US" sz="4000" b="1" dirty="0">
                <a:solidFill>
                  <a:srgbClr val="000000"/>
                </a:solidFill>
                <a:latin typeface="+mj-lt"/>
                <a:ea typeface="Cambria" panose="02040503050406030204" pitchFamily="18" charset="0"/>
                <a:cs typeface="Arial" panose="020B0604020202020204" pitchFamily="34" charset="0"/>
              </a:rPr>
              <a:t> </a:t>
            </a:r>
            <a:br>
              <a:rPr lang="en-US" sz="4000" b="1" dirty="0">
                <a:solidFill>
                  <a:srgbClr val="000000"/>
                </a:solidFill>
                <a:latin typeface="+mj-lt"/>
                <a:ea typeface="Cambria" panose="02040503050406030204" pitchFamily="18" charset="0"/>
                <a:cs typeface="Arial" panose="020B0604020202020204" pitchFamily="34" charset="0"/>
              </a:rPr>
            </a:br>
            <a:r>
              <a:rPr lang="en-US" sz="4000" b="1" dirty="0">
                <a:solidFill>
                  <a:srgbClr val="000000"/>
                </a:solidFill>
                <a:latin typeface="+mj-lt"/>
                <a:ea typeface="Cambria" panose="02040503050406030204" pitchFamily="18" charset="0"/>
                <a:cs typeface="Arial" panose="020B0604020202020204" pitchFamily="34" charset="0"/>
              </a:rPr>
              <a:t>ĐTĐ </a:t>
            </a:r>
            <a:r>
              <a:rPr lang="en-US" sz="4000" b="1" dirty="0" err="1">
                <a:solidFill>
                  <a:srgbClr val="000000"/>
                </a:solidFill>
                <a:latin typeface="+mj-lt"/>
                <a:ea typeface="Cambria" panose="02040503050406030204" pitchFamily="18" charset="0"/>
                <a:cs typeface="Arial" panose="020B0604020202020204" pitchFamily="34" charset="0"/>
              </a:rPr>
              <a:t>típ</a:t>
            </a:r>
            <a:r>
              <a:rPr lang="en-US" sz="4000" b="1" dirty="0">
                <a:solidFill>
                  <a:srgbClr val="000000"/>
                </a:solidFill>
                <a:latin typeface="+mj-lt"/>
                <a:ea typeface="Cambria" panose="02040503050406030204" pitchFamily="18" charset="0"/>
                <a:cs typeface="Arial" panose="020B0604020202020204" pitchFamily="34" charset="0"/>
              </a:rPr>
              <a:t> 2 </a:t>
            </a:r>
            <a:r>
              <a:rPr lang="en-US" sz="4000" b="1" dirty="0" err="1">
                <a:solidFill>
                  <a:srgbClr val="000000"/>
                </a:solidFill>
                <a:latin typeface="+mj-lt"/>
                <a:ea typeface="Cambria" panose="02040503050406030204" pitchFamily="18" charset="0"/>
                <a:cs typeface="Arial" panose="020B0604020202020204" pitchFamily="34" charset="0"/>
              </a:rPr>
              <a:t>ở</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bệnh</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nhân</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cao</a:t>
            </a:r>
            <a:r>
              <a:rPr lang="en-US" sz="4000" b="1" dirty="0">
                <a:solidFill>
                  <a:srgbClr val="000000"/>
                </a:solidFill>
                <a:latin typeface="+mj-lt"/>
                <a:ea typeface="Cambria" panose="02040503050406030204" pitchFamily="18" charset="0"/>
                <a:cs typeface="Arial" panose="020B0604020202020204" pitchFamily="34" charset="0"/>
              </a:rPr>
              <a:t> </a:t>
            </a:r>
            <a:r>
              <a:rPr lang="en-US" sz="4000" b="1" dirty="0" err="1">
                <a:solidFill>
                  <a:srgbClr val="000000"/>
                </a:solidFill>
                <a:latin typeface="+mj-lt"/>
                <a:ea typeface="Cambria" panose="02040503050406030204" pitchFamily="18" charset="0"/>
                <a:cs typeface="Arial" panose="020B0604020202020204" pitchFamily="34" charset="0"/>
              </a:rPr>
              <a:t>tuổi</a:t>
            </a:r>
            <a:endParaRPr lang="en-US" sz="4000" b="1" dirty="0">
              <a:solidFill>
                <a:srgbClr val="000000"/>
              </a:solidFill>
              <a:latin typeface="+mj-lt"/>
              <a:ea typeface="Cambria" panose="02040503050406030204" pitchFamily="18" charset="0"/>
              <a:cs typeface="Arial" panose="020B0604020202020204" pitchFamily="34" charset="0"/>
            </a:endParaRPr>
          </a:p>
        </p:txBody>
      </p:sp>
      <p:sp>
        <p:nvSpPr>
          <p:cNvPr id="3" name="Slide Number Placeholder 1">
            <a:extLst>
              <a:ext uri="{FF2B5EF4-FFF2-40B4-BE49-F238E27FC236}">
                <a16:creationId xmlns:a16="http://schemas.microsoft.com/office/drawing/2014/main" id="{5CC46C1B-3E19-5599-F0B1-FA5E34613409}"/>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63ED-1D71-2D96-653E-790B7C69FAF7}"/>
              </a:ext>
            </a:extLst>
          </p:cNvPr>
          <p:cNvSpPr>
            <a:spLocks noGrp="1"/>
          </p:cNvSpPr>
          <p:nvPr>
            <p:ph type="title"/>
          </p:nvPr>
        </p:nvSpPr>
        <p:spPr/>
        <p:txBody>
          <a:bodyPr vert="horz" lIns="91440" tIns="45720" rIns="91440" bIns="45720" rtlCol="0" anchor="ctr">
            <a:noAutofit/>
          </a:bodyPr>
          <a:lstStyle/>
          <a:p>
            <a:pPr algn="ctr"/>
            <a:r>
              <a:rPr lang="en-US" sz="3000">
                <a:solidFill>
                  <a:srgbClr val="0070C0"/>
                </a:solidFill>
              </a:rPr>
              <a:t>Các nhóm thuốc kiểm soát đường huyết</a:t>
            </a:r>
            <a:br>
              <a:rPr lang="en-US" sz="3000">
                <a:solidFill>
                  <a:srgbClr val="0070C0"/>
                </a:solidFill>
              </a:rPr>
            </a:br>
            <a:r>
              <a:rPr lang="en-US" sz="3000">
                <a:solidFill>
                  <a:srgbClr val="C00000"/>
                </a:solidFill>
              </a:rPr>
              <a:t>có nguy cơ cao gây hạ đường huyết và tăng cân</a:t>
            </a:r>
            <a:endParaRPr lang="en-US" sz="3000" dirty="0">
              <a:solidFill>
                <a:srgbClr val="C00000"/>
              </a:solidFill>
              <a:latin typeface="Arial" panose="020B0604020202020204" pitchFamily="34" charset="0"/>
              <a:cs typeface="Arial" panose="020B0604020202020204" pitchFamily="34" charset="0"/>
            </a:endParaRPr>
          </a:p>
        </p:txBody>
      </p:sp>
      <p:sp>
        <p:nvSpPr>
          <p:cNvPr id="26" name="Text Placeholder 1">
            <a:extLst>
              <a:ext uri="{FF2B5EF4-FFF2-40B4-BE49-F238E27FC236}">
                <a16:creationId xmlns:a16="http://schemas.microsoft.com/office/drawing/2014/main" id="{00BC8A0A-C5C1-D474-52A9-4B6188FC0C69}"/>
              </a:ext>
            </a:extLst>
          </p:cNvPr>
          <p:cNvSpPr txBox="1">
            <a:spLocks/>
          </p:cNvSpPr>
          <p:nvPr/>
        </p:nvSpPr>
        <p:spPr>
          <a:xfrm>
            <a:off x="609600" y="6200775"/>
            <a:ext cx="9753600" cy="657225"/>
          </a:xfrm>
          <a:prstGeom prst="rect">
            <a:avLst/>
          </a:prstGeom>
        </p:spPr>
        <p:txBody>
          <a:bodyPr vert="horz" lIns="0" tIns="0" rIns="0" bIns="7200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prstClr val="black"/>
                </a:solidFill>
                <a:latin typeface="Calibri" panose="020F0502020204030204"/>
              </a:rPr>
              <a:t>A Consensus Report by the American Diabetes Association (ADA) and Kidney Disease: Improving Global Outcomes (KDIGO). Diabetes Care. 2022 Oct 3:dci220027.</a:t>
            </a:r>
          </a:p>
        </p:txBody>
      </p:sp>
      <p:pic>
        <p:nvPicPr>
          <p:cNvPr id="17" name="Picture 16">
            <a:extLst>
              <a:ext uri="{FF2B5EF4-FFF2-40B4-BE49-F238E27FC236}">
                <a16:creationId xmlns:a16="http://schemas.microsoft.com/office/drawing/2014/main" id="{1B6D273B-B3E8-1712-96E3-4678702A0EE1}"/>
              </a:ext>
            </a:extLst>
          </p:cNvPr>
          <p:cNvPicPr>
            <a:picLocks noChangeAspect="1"/>
          </p:cNvPicPr>
          <p:nvPr/>
        </p:nvPicPr>
        <p:blipFill>
          <a:blip r:embed="rId2"/>
          <a:stretch>
            <a:fillRect/>
          </a:stretch>
        </p:blipFill>
        <p:spPr>
          <a:xfrm>
            <a:off x="1527788" y="1357297"/>
            <a:ext cx="9136424" cy="4940342"/>
          </a:xfrm>
          <a:prstGeom prst="rect">
            <a:avLst/>
          </a:prstGeom>
        </p:spPr>
      </p:pic>
      <p:sp>
        <p:nvSpPr>
          <p:cNvPr id="19" name="Rectangle 18">
            <a:extLst>
              <a:ext uri="{FF2B5EF4-FFF2-40B4-BE49-F238E27FC236}">
                <a16:creationId xmlns:a16="http://schemas.microsoft.com/office/drawing/2014/main" id="{187A0F55-2BA8-3389-AC30-67D297A2BD1A}"/>
              </a:ext>
            </a:extLst>
          </p:cNvPr>
          <p:cNvSpPr/>
          <p:nvPr/>
        </p:nvSpPr>
        <p:spPr>
          <a:xfrm>
            <a:off x="1527788" y="3581399"/>
            <a:ext cx="9136424" cy="914401"/>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09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B585A-C1F2-5FA3-D111-9C9352DFE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FA029-201E-9ADA-EEE7-103C29D3036F}"/>
              </a:ext>
            </a:extLst>
          </p:cNvPr>
          <p:cNvSpPr>
            <a:spLocks noGrp="1"/>
          </p:cNvSpPr>
          <p:nvPr>
            <p:ph type="title"/>
          </p:nvPr>
        </p:nvSpPr>
        <p:spPr/>
        <p:txBody>
          <a:bodyPr vert="horz" lIns="91440" tIns="45720" rIns="91440" bIns="45720" rtlCol="0" anchor="ctr">
            <a:noAutofit/>
          </a:bodyPr>
          <a:lstStyle/>
          <a:p>
            <a:pPr algn="ctr"/>
            <a:r>
              <a:rPr lang="en-US" sz="3000" dirty="0" err="1">
                <a:solidFill>
                  <a:srgbClr val="0070C0"/>
                </a:solidFill>
              </a:rPr>
              <a:t>Các</a:t>
            </a:r>
            <a:r>
              <a:rPr lang="en-US" sz="3000" dirty="0">
                <a:solidFill>
                  <a:srgbClr val="0070C0"/>
                </a:solidFill>
              </a:rPr>
              <a:t> </a:t>
            </a:r>
            <a:r>
              <a:rPr lang="en-US" sz="3000" dirty="0" err="1">
                <a:solidFill>
                  <a:srgbClr val="0070C0"/>
                </a:solidFill>
              </a:rPr>
              <a:t>nhóm</a:t>
            </a:r>
            <a:r>
              <a:rPr lang="en-US" sz="3000" dirty="0">
                <a:solidFill>
                  <a:srgbClr val="0070C0"/>
                </a:solidFill>
              </a:rPr>
              <a:t> </a:t>
            </a:r>
            <a:r>
              <a:rPr lang="en-US" sz="3000" dirty="0" err="1">
                <a:solidFill>
                  <a:srgbClr val="0070C0"/>
                </a:solidFill>
              </a:rPr>
              <a:t>thuốc</a:t>
            </a:r>
            <a:r>
              <a:rPr lang="en-US" sz="3000" dirty="0">
                <a:solidFill>
                  <a:srgbClr val="0070C0"/>
                </a:solidFill>
              </a:rPr>
              <a:t> </a:t>
            </a:r>
            <a:r>
              <a:rPr lang="en-US" sz="3000" dirty="0" err="1">
                <a:solidFill>
                  <a:srgbClr val="0070C0"/>
                </a:solidFill>
              </a:rPr>
              <a:t>kiểm</a:t>
            </a:r>
            <a:r>
              <a:rPr lang="en-US" sz="3000" dirty="0">
                <a:solidFill>
                  <a:srgbClr val="0070C0"/>
                </a:solidFill>
              </a:rPr>
              <a:t> </a:t>
            </a:r>
            <a:r>
              <a:rPr lang="en-US" sz="3000" dirty="0" err="1">
                <a:solidFill>
                  <a:srgbClr val="0070C0"/>
                </a:solidFill>
              </a:rPr>
              <a:t>soát</a:t>
            </a:r>
            <a:r>
              <a:rPr lang="en-US" sz="3000" dirty="0">
                <a:solidFill>
                  <a:srgbClr val="0070C0"/>
                </a:solidFill>
              </a:rPr>
              <a:t> </a:t>
            </a:r>
            <a:r>
              <a:rPr lang="en-US" sz="3000" dirty="0" err="1">
                <a:solidFill>
                  <a:srgbClr val="0070C0"/>
                </a:solidFill>
              </a:rPr>
              <a:t>đường</a:t>
            </a:r>
            <a:r>
              <a:rPr lang="en-US" sz="3000" dirty="0">
                <a:solidFill>
                  <a:srgbClr val="0070C0"/>
                </a:solidFill>
              </a:rPr>
              <a:t> </a:t>
            </a:r>
            <a:r>
              <a:rPr lang="en-US" sz="3000" dirty="0" err="1">
                <a:solidFill>
                  <a:srgbClr val="0070C0"/>
                </a:solidFill>
              </a:rPr>
              <a:t>huyết</a:t>
            </a:r>
            <a:br>
              <a:rPr lang="en-US" sz="3000" dirty="0">
                <a:solidFill>
                  <a:srgbClr val="0070C0"/>
                </a:solidFill>
              </a:rPr>
            </a:br>
            <a:r>
              <a:rPr lang="en-US" sz="3000" dirty="0" err="1">
                <a:solidFill>
                  <a:srgbClr val="C00000"/>
                </a:solidFill>
              </a:rPr>
              <a:t>có</a:t>
            </a:r>
            <a:r>
              <a:rPr lang="en-US" sz="3000" dirty="0">
                <a:solidFill>
                  <a:srgbClr val="C00000"/>
                </a:solidFill>
              </a:rPr>
              <a:t> </a:t>
            </a:r>
            <a:r>
              <a:rPr lang="en-US" sz="3000" dirty="0" err="1">
                <a:solidFill>
                  <a:srgbClr val="C00000"/>
                </a:solidFill>
              </a:rPr>
              <a:t>tác</a:t>
            </a:r>
            <a:r>
              <a:rPr lang="en-US" sz="3000" dirty="0">
                <a:solidFill>
                  <a:srgbClr val="C00000"/>
                </a:solidFill>
              </a:rPr>
              <a:t> </a:t>
            </a:r>
            <a:r>
              <a:rPr lang="en-US" sz="3000" dirty="0" err="1">
                <a:solidFill>
                  <a:srgbClr val="C00000"/>
                </a:solidFill>
              </a:rPr>
              <a:t>dụng</a:t>
            </a:r>
            <a:r>
              <a:rPr lang="en-US" sz="3000" dirty="0">
                <a:solidFill>
                  <a:srgbClr val="C00000"/>
                </a:solidFill>
              </a:rPr>
              <a:t> </a:t>
            </a:r>
            <a:r>
              <a:rPr lang="en-US" sz="3000" dirty="0" err="1">
                <a:solidFill>
                  <a:srgbClr val="C00000"/>
                </a:solidFill>
              </a:rPr>
              <a:t>trung</a:t>
            </a:r>
            <a:r>
              <a:rPr lang="en-US" sz="3000" dirty="0">
                <a:solidFill>
                  <a:srgbClr val="C00000"/>
                </a:solidFill>
              </a:rPr>
              <a:t> </a:t>
            </a:r>
            <a:r>
              <a:rPr lang="en-US" sz="3000" dirty="0" err="1">
                <a:solidFill>
                  <a:srgbClr val="C00000"/>
                </a:solidFill>
              </a:rPr>
              <a:t>tính</a:t>
            </a:r>
            <a:r>
              <a:rPr lang="en-US" sz="3000" dirty="0">
                <a:solidFill>
                  <a:srgbClr val="C00000"/>
                </a:solidFill>
              </a:rPr>
              <a:t> </a:t>
            </a:r>
            <a:r>
              <a:rPr lang="en-US" sz="3000" dirty="0" err="1">
                <a:solidFill>
                  <a:srgbClr val="C00000"/>
                </a:solidFill>
              </a:rPr>
              <a:t>lên</a:t>
            </a:r>
            <a:r>
              <a:rPr lang="en-US" sz="3000" dirty="0">
                <a:solidFill>
                  <a:srgbClr val="C00000"/>
                </a:solidFill>
              </a:rPr>
              <a:t> </a:t>
            </a:r>
            <a:r>
              <a:rPr lang="en-US" sz="3000" dirty="0" err="1">
                <a:solidFill>
                  <a:srgbClr val="C00000"/>
                </a:solidFill>
              </a:rPr>
              <a:t>tim</a:t>
            </a:r>
            <a:r>
              <a:rPr lang="en-US" sz="3000" dirty="0">
                <a:solidFill>
                  <a:srgbClr val="C00000"/>
                </a:solidFill>
              </a:rPr>
              <a:t> </a:t>
            </a:r>
            <a:r>
              <a:rPr lang="en-US" sz="3000" dirty="0" err="1">
                <a:solidFill>
                  <a:srgbClr val="C00000"/>
                </a:solidFill>
              </a:rPr>
              <a:t>mạch</a:t>
            </a:r>
            <a:r>
              <a:rPr lang="en-US" sz="3000" dirty="0">
                <a:solidFill>
                  <a:srgbClr val="C00000"/>
                </a:solidFill>
              </a:rPr>
              <a:t>, </a:t>
            </a:r>
            <a:r>
              <a:rPr lang="en-US" sz="3000" dirty="0" err="1">
                <a:solidFill>
                  <a:srgbClr val="C00000"/>
                </a:solidFill>
              </a:rPr>
              <a:t>thận</a:t>
            </a:r>
            <a:endParaRPr lang="en-US" sz="3000" dirty="0">
              <a:solidFill>
                <a:srgbClr val="C00000"/>
              </a:solidFill>
              <a:latin typeface="Arial" panose="020B0604020202020204" pitchFamily="34" charset="0"/>
              <a:cs typeface="Arial" panose="020B0604020202020204" pitchFamily="34" charset="0"/>
            </a:endParaRPr>
          </a:p>
        </p:txBody>
      </p:sp>
      <p:sp>
        <p:nvSpPr>
          <p:cNvPr id="26" name="Text Placeholder 1">
            <a:extLst>
              <a:ext uri="{FF2B5EF4-FFF2-40B4-BE49-F238E27FC236}">
                <a16:creationId xmlns:a16="http://schemas.microsoft.com/office/drawing/2014/main" id="{4E74E5EB-D16D-30AD-0ACC-3696A7B2341F}"/>
              </a:ext>
            </a:extLst>
          </p:cNvPr>
          <p:cNvSpPr txBox="1">
            <a:spLocks/>
          </p:cNvSpPr>
          <p:nvPr/>
        </p:nvSpPr>
        <p:spPr>
          <a:xfrm>
            <a:off x="609600" y="6200775"/>
            <a:ext cx="9753600" cy="657225"/>
          </a:xfrm>
          <a:prstGeom prst="rect">
            <a:avLst/>
          </a:prstGeom>
        </p:spPr>
        <p:txBody>
          <a:bodyPr vert="horz" lIns="0" tIns="0" rIns="0" bIns="7200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prstClr val="black"/>
                </a:solidFill>
                <a:latin typeface="Calibri" panose="020F0502020204030204"/>
              </a:rPr>
              <a:t>A Consensus Report by the American Diabetes Association (ADA) and Kidney Disease: Improving Global Outcomes (KDIGO). Diabetes Care. 2022 Oct 3:dci220027.</a:t>
            </a:r>
          </a:p>
        </p:txBody>
      </p:sp>
      <p:pic>
        <p:nvPicPr>
          <p:cNvPr id="17" name="Picture 16">
            <a:extLst>
              <a:ext uri="{FF2B5EF4-FFF2-40B4-BE49-F238E27FC236}">
                <a16:creationId xmlns:a16="http://schemas.microsoft.com/office/drawing/2014/main" id="{ADD7DD2F-0D15-13D5-D905-4D2B8C2578CE}"/>
              </a:ext>
            </a:extLst>
          </p:cNvPr>
          <p:cNvPicPr>
            <a:picLocks noChangeAspect="1"/>
          </p:cNvPicPr>
          <p:nvPr/>
        </p:nvPicPr>
        <p:blipFill>
          <a:blip r:embed="rId2"/>
          <a:stretch>
            <a:fillRect/>
          </a:stretch>
        </p:blipFill>
        <p:spPr>
          <a:xfrm>
            <a:off x="1527788" y="1357297"/>
            <a:ext cx="9136424" cy="4940342"/>
          </a:xfrm>
          <a:prstGeom prst="rect">
            <a:avLst/>
          </a:prstGeom>
        </p:spPr>
      </p:pic>
      <p:sp>
        <p:nvSpPr>
          <p:cNvPr id="19" name="Rectangle 18">
            <a:extLst>
              <a:ext uri="{FF2B5EF4-FFF2-40B4-BE49-F238E27FC236}">
                <a16:creationId xmlns:a16="http://schemas.microsoft.com/office/drawing/2014/main" id="{3F18BF96-7506-63E6-FE57-6FB61F688E51}"/>
              </a:ext>
            </a:extLst>
          </p:cNvPr>
          <p:cNvSpPr/>
          <p:nvPr/>
        </p:nvSpPr>
        <p:spPr>
          <a:xfrm>
            <a:off x="1527788" y="3149599"/>
            <a:ext cx="9136424" cy="393701"/>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497C5B1-ED2F-BDC5-CD7E-D32754D3B38B}"/>
              </a:ext>
            </a:extLst>
          </p:cNvPr>
          <p:cNvSpPr/>
          <p:nvPr/>
        </p:nvSpPr>
        <p:spPr>
          <a:xfrm>
            <a:off x="1527788" y="5057803"/>
            <a:ext cx="9136424" cy="393701"/>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27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56FAA6-07BF-4CAD-A251-7D2201B1622F}"/>
              </a:ext>
            </a:extLst>
          </p:cNvPr>
          <p:cNvSpPr txBox="1">
            <a:spLocks/>
          </p:cNvSpPr>
          <p:nvPr/>
        </p:nvSpPr>
        <p:spPr>
          <a:xfrm>
            <a:off x="0" y="222827"/>
            <a:ext cx="12192000" cy="461963"/>
          </a:xfrm>
          <a:prstGeom prst="rect">
            <a:avLst/>
          </a:prstGeom>
          <a:noFill/>
          <a:ln w="9525">
            <a:noFill/>
          </a:ln>
        </p:spPr>
        <p:txBody>
          <a:bodyPr vert="horz" lIns="91440" tIns="45720" rIns="91440" bIns="45720" rtlCol="0" anchor="ctr" anchorCtr="0">
            <a:noAutofit/>
          </a:bodyPr>
          <a:lstStyle>
            <a:defPPr>
              <a:defRPr lang="en-US"/>
            </a:defPPr>
            <a:lvl1pPr lvl="0" indent="0" algn="ctr" fontAlgn="auto">
              <a:lnSpc>
                <a:spcPct val="100000"/>
              </a:lnSpc>
              <a:spcBef>
                <a:spcPct val="0"/>
              </a:spcBef>
              <a:spcAft>
                <a:spcPts val="0"/>
              </a:spcAft>
              <a:buNone/>
              <a:defRPr sz="3000" b="1" i="0" u="none" baseline="0">
                <a:solidFill>
                  <a:srgbClr val="0070C0"/>
                </a:solidFill>
                <a:ea typeface="+mj-ea"/>
                <a:cs typeface="+mj-cs"/>
              </a:defRPr>
            </a:lvl1pPr>
          </a:lstStyle>
          <a:p>
            <a:r>
              <a:rPr lang="vi-VN" sz="3200">
                <a:solidFill>
                  <a:srgbClr val="000000"/>
                </a:solidFill>
                <a:sym typeface="+mn-ea"/>
              </a:rPr>
              <a:t>CƠ CHẾ TÁC DỤNG CỦA THUỐC ỨC CHẾ DPP-4</a:t>
            </a:r>
          </a:p>
        </p:txBody>
      </p:sp>
      <p:sp>
        <p:nvSpPr>
          <p:cNvPr id="6" name="TextBox 1">
            <a:extLst>
              <a:ext uri="{FF2B5EF4-FFF2-40B4-BE49-F238E27FC236}">
                <a16:creationId xmlns:a16="http://schemas.microsoft.com/office/drawing/2014/main" id="{84590A39-BB3D-2905-0174-C5CD6295C9D8}"/>
              </a:ext>
            </a:extLst>
          </p:cNvPr>
          <p:cNvSpPr txBox="1"/>
          <p:nvPr/>
        </p:nvSpPr>
        <p:spPr>
          <a:xfrm>
            <a:off x="1514475" y="5554085"/>
            <a:ext cx="8877300" cy="338554"/>
          </a:xfrm>
          <a:prstGeom prst="rect">
            <a:avLst/>
          </a:prstGeom>
          <a:noFill/>
        </p:spPr>
        <p:txBody>
          <a:bodyPr wrap="square" rtlCol="0">
            <a:spAutoFit/>
          </a:bodyPr>
          <a:lstStyle/>
          <a:p>
            <a:r>
              <a:rPr lang="en-US" sz="1600" b="1" err="1">
                <a:solidFill>
                  <a:srgbClr val="000000"/>
                </a:solidFill>
                <a:latin typeface="Arial" panose="020B0604020202020204" pitchFamily="34" charset="0"/>
                <a:cs typeface="Arial" panose="020B0604020202020204" pitchFamily="34" charset="0"/>
              </a:rPr>
              <a:t>Các</a:t>
            </a:r>
            <a:r>
              <a:rPr lang="en-US" sz="1600" b="1">
                <a:solidFill>
                  <a:srgbClr val="000000"/>
                </a:solidFill>
                <a:latin typeface="Arial" panose="020B0604020202020204" pitchFamily="34" charset="0"/>
                <a:cs typeface="Arial" panose="020B0604020202020204" pitchFamily="34" charset="0"/>
              </a:rPr>
              <a:t> </a:t>
            </a:r>
            <a:r>
              <a:rPr lang="en-US" sz="1600" b="1" err="1">
                <a:solidFill>
                  <a:srgbClr val="000000"/>
                </a:solidFill>
                <a:latin typeface="Arial" panose="020B0604020202020204" pitchFamily="34" charset="0"/>
                <a:cs typeface="Arial" panose="020B0604020202020204" pitchFamily="34" charset="0"/>
              </a:rPr>
              <a:t>nhóm</a:t>
            </a:r>
            <a:r>
              <a:rPr lang="en-US" sz="1600" b="1">
                <a:solidFill>
                  <a:srgbClr val="000000"/>
                </a:solidFill>
                <a:latin typeface="Arial" panose="020B0604020202020204" pitchFamily="34" charset="0"/>
                <a:cs typeface="Arial" panose="020B0604020202020204" pitchFamily="34" charset="0"/>
              </a:rPr>
              <a:t> </a:t>
            </a:r>
            <a:r>
              <a:rPr lang="en-US" sz="1600" b="1" err="1">
                <a:solidFill>
                  <a:srgbClr val="000000"/>
                </a:solidFill>
                <a:latin typeface="Arial" panose="020B0604020202020204" pitchFamily="34" charset="0"/>
                <a:cs typeface="Arial" panose="020B0604020202020204" pitchFamily="34" charset="0"/>
              </a:rPr>
              <a:t>thuốc</a:t>
            </a:r>
            <a:r>
              <a:rPr lang="en-US" sz="1600" b="1">
                <a:solidFill>
                  <a:srgbClr val="000000"/>
                </a:solidFill>
                <a:latin typeface="Arial" panose="020B0604020202020204" pitchFamily="34" charset="0"/>
                <a:cs typeface="Arial" panose="020B0604020202020204" pitchFamily="34" charset="0"/>
              </a:rPr>
              <a:t> </a:t>
            </a:r>
            <a:r>
              <a:rPr lang="en-US" sz="1600" b="1" err="1">
                <a:solidFill>
                  <a:srgbClr val="000000"/>
                </a:solidFill>
                <a:latin typeface="Arial" panose="020B0604020202020204" pitchFamily="34" charset="0"/>
                <a:cs typeface="Arial" panose="020B0604020202020204" pitchFamily="34" charset="0"/>
              </a:rPr>
              <a:t>ức</a:t>
            </a:r>
            <a:r>
              <a:rPr lang="en-US" sz="1600" b="1">
                <a:solidFill>
                  <a:srgbClr val="000000"/>
                </a:solidFill>
                <a:latin typeface="Arial" panose="020B0604020202020204" pitchFamily="34" charset="0"/>
                <a:cs typeface="Arial" panose="020B0604020202020204" pitchFamily="34" charset="0"/>
              </a:rPr>
              <a:t> </a:t>
            </a:r>
            <a:r>
              <a:rPr lang="en-US" sz="1600" b="1" err="1">
                <a:solidFill>
                  <a:srgbClr val="000000"/>
                </a:solidFill>
                <a:latin typeface="Arial" panose="020B0604020202020204" pitchFamily="34" charset="0"/>
                <a:cs typeface="Arial" panose="020B0604020202020204" pitchFamily="34" charset="0"/>
              </a:rPr>
              <a:t>chế</a:t>
            </a:r>
            <a:r>
              <a:rPr lang="en-US" sz="1600" b="1">
                <a:solidFill>
                  <a:srgbClr val="000000"/>
                </a:solidFill>
                <a:latin typeface="Arial" panose="020B0604020202020204" pitchFamily="34" charset="0"/>
                <a:cs typeface="Arial" panose="020B0604020202020204" pitchFamily="34" charset="0"/>
              </a:rPr>
              <a:t> DPP-4: Vildagliptin, sitagliptin, </a:t>
            </a:r>
            <a:r>
              <a:rPr lang="en-US" sz="1600" b="1" err="1">
                <a:solidFill>
                  <a:srgbClr val="000000"/>
                </a:solidFill>
                <a:latin typeface="Arial" panose="020B0604020202020204" pitchFamily="34" charset="0"/>
                <a:cs typeface="Arial" panose="020B0604020202020204" pitchFamily="34" charset="0"/>
              </a:rPr>
              <a:t>saxagliptin</a:t>
            </a:r>
            <a:r>
              <a:rPr lang="en-US" sz="1600" b="1">
                <a:solidFill>
                  <a:srgbClr val="000000"/>
                </a:solidFill>
                <a:latin typeface="Arial" panose="020B0604020202020204" pitchFamily="34" charset="0"/>
                <a:cs typeface="Arial" panose="020B0604020202020204" pitchFamily="34" charset="0"/>
              </a:rPr>
              <a:t>, linagliptin</a:t>
            </a:r>
          </a:p>
        </p:txBody>
      </p:sp>
      <p:sp>
        <p:nvSpPr>
          <p:cNvPr id="7" name="Rectangle 3">
            <a:extLst>
              <a:ext uri="{FF2B5EF4-FFF2-40B4-BE49-F238E27FC236}">
                <a16:creationId xmlns:a16="http://schemas.microsoft.com/office/drawing/2014/main" id="{58B34119-32DA-B752-F5FA-ECB341FBA6C3}"/>
              </a:ext>
            </a:extLst>
          </p:cNvPr>
          <p:cNvSpPr/>
          <p:nvPr/>
        </p:nvSpPr>
        <p:spPr>
          <a:xfrm>
            <a:off x="724837" y="6258242"/>
            <a:ext cx="9485963" cy="246221"/>
          </a:xfrm>
          <a:prstGeom prst="rect">
            <a:avLst/>
          </a:prstGeom>
        </p:spPr>
        <p:txBody>
          <a:bodyPr wrap="square">
            <a:spAutoFit/>
          </a:bodyPr>
          <a:lstStyle/>
          <a:p>
            <a:r>
              <a:rPr lang="en-US" sz="1000" err="1">
                <a:solidFill>
                  <a:srgbClr val="000000"/>
                </a:solidFill>
                <a:latin typeface="Arial" panose="020B0604020202020204" pitchFamily="34" charset="0"/>
                <a:cs typeface="Arial" panose="020B0604020202020204" pitchFamily="34" charset="0"/>
              </a:rPr>
              <a:t>Makrilakis</a:t>
            </a:r>
            <a:r>
              <a:rPr lang="en-US" sz="1000">
                <a:solidFill>
                  <a:srgbClr val="000000"/>
                </a:solidFill>
                <a:latin typeface="Arial" panose="020B0604020202020204" pitchFamily="34" charset="0"/>
                <a:cs typeface="Arial" panose="020B0604020202020204" pitchFamily="34" charset="0"/>
              </a:rPr>
              <a:t>, K. (2019). Int. J. Environ. Res. Public Health 16 (15), 2720. doi:10.3390/ijerph16152720</a:t>
            </a:r>
          </a:p>
        </p:txBody>
      </p:sp>
      <p:pic>
        <p:nvPicPr>
          <p:cNvPr id="2050" name="Picture 2">
            <a:extLst>
              <a:ext uri="{FF2B5EF4-FFF2-40B4-BE49-F238E27FC236}">
                <a16:creationId xmlns:a16="http://schemas.microsoft.com/office/drawing/2014/main" id="{F972AE13-6968-7578-1FCE-C3BC509D4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390131"/>
            <a:ext cx="9254099" cy="4043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1">
            <a:extLst>
              <a:ext uri="{FF2B5EF4-FFF2-40B4-BE49-F238E27FC236}">
                <a16:creationId xmlns:a16="http://schemas.microsoft.com/office/drawing/2014/main" id="{7D8B2187-3A4F-3FBF-8F79-A6C36ECEAFD8}"/>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14625497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424C69-664A-EB43-BFBD-D8CB55F270A6}"/>
              </a:ext>
            </a:extLst>
          </p:cNvPr>
          <p:cNvSpPr>
            <a:spLocks noGrp="1"/>
          </p:cNvSpPr>
          <p:nvPr>
            <p:ph type="title"/>
          </p:nvPr>
        </p:nvSpPr>
        <p:spPr>
          <a:xfrm>
            <a:off x="1828800" y="381000"/>
            <a:ext cx="8534400" cy="1143000"/>
          </a:xfrm>
        </p:spPr>
        <p:txBody>
          <a:bodyPr/>
          <a:lstStyle/>
          <a:p>
            <a:r>
              <a:rPr lang="en-GB" altLang="en-US" sz="3200">
                <a:ea typeface="ＭＳ Ｐゴシック" panose="020B0600070205080204" pitchFamily="34" charset="-128"/>
              </a:rPr>
              <a:t>Liều của các thuốc ức chế DPP-4</a:t>
            </a:r>
            <a:endParaRPr lang="en-US" altLang="en-US" sz="3200">
              <a:ea typeface="ＭＳ Ｐゴシック" panose="020B0600070205080204" pitchFamily="34" charset="-128"/>
            </a:endParaRPr>
          </a:p>
        </p:txBody>
      </p:sp>
      <p:graphicFrame>
        <p:nvGraphicFramePr>
          <p:cNvPr id="4" name="Table Placeholder 3">
            <a:extLst>
              <a:ext uri="{FF2B5EF4-FFF2-40B4-BE49-F238E27FC236}">
                <a16:creationId xmlns:a16="http://schemas.microsoft.com/office/drawing/2014/main" id="{52EA2F04-8D2C-8B40-A4E1-7C73272280C1}"/>
              </a:ext>
            </a:extLst>
          </p:cNvPr>
          <p:cNvGraphicFramePr>
            <a:graphicFrameLocks noGrp="1"/>
          </p:cNvGraphicFramePr>
          <p:nvPr>
            <p:ph type="tbl" idx="1"/>
          </p:nvPr>
        </p:nvGraphicFramePr>
        <p:xfrm>
          <a:off x="945931" y="1981200"/>
          <a:ext cx="10200292" cy="2651150"/>
        </p:xfrm>
        <a:graphic>
          <a:graphicData uri="http://schemas.openxmlformats.org/drawingml/2006/table">
            <a:tbl>
              <a:tblPr firstRow="1" bandRow="1">
                <a:tableStyleId>{5C22544A-7EE6-4342-B048-85BDC9FD1C3A}</a:tableStyleId>
              </a:tblPr>
              <a:tblGrid>
                <a:gridCol w="2550073">
                  <a:extLst>
                    <a:ext uri="{9D8B030D-6E8A-4147-A177-3AD203B41FA5}">
                      <a16:colId xmlns:a16="http://schemas.microsoft.com/office/drawing/2014/main" val="20000"/>
                    </a:ext>
                  </a:extLst>
                </a:gridCol>
                <a:gridCol w="2550073">
                  <a:extLst>
                    <a:ext uri="{9D8B030D-6E8A-4147-A177-3AD203B41FA5}">
                      <a16:colId xmlns:a16="http://schemas.microsoft.com/office/drawing/2014/main" val="20001"/>
                    </a:ext>
                  </a:extLst>
                </a:gridCol>
                <a:gridCol w="2550073">
                  <a:extLst>
                    <a:ext uri="{9D8B030D-6E8A-4147-A177-3AD203B41FA5}">
                      <a16:colId xmlns:a16="http://schemas.microsoft.com/office/drawing/2014/main" val="20002"/>
                    </a:ext>
                  </a:extLst>
                </a:gridCol>
                <a:gridCol w="2550073">
                  <a:extLst>
                    <a:ext uri="{9D8B030D-6E8A-4147-A177-3AD203B41FA5}">
                      <a16:colId xmlns:a16="http://schemas.microsoft.com/office/drawing/2014/main" val="20003"/>
                    </a:ext>
                  </a:extLst>
                </a:gridCol>
              </a:tblGrid>
              <a:tr h="822830">
                <a:tc>
                  <a:txBody>
                    <a:bodyPr/>
                    <a:lstStyle/>
                    <a:p>
                      <a:endParaRPr lang="en-US" sz="2400">
                        <a:solidFill>
                          <a:schemeClr val="tx2"/>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2"/>
                          </a:solidFill>
                        </a:rPr>
                        <a:t>GFR &gt;50ml/</a:t>
                      </a:r>
                      <a:r>
                        <a:rPr lang="en-US" sz="2400" err="1">
                          <a:solidFill>
                            <a:schemeClr val="tx2"/>
                          </a:solidFill>
                        </a:rPr>
                        <a:t>ph</a:t>
                      </a:r>
                      <a:endParaRPr lang="en-US" sz="2400">
                        <a:solidFill>
                          <a:schemeClr val="tx2"/>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2"/>
                          </a:solidFill>
                        </a:rPr>
                        <a:t>GFR 30-50mml/</a:t>
                      </a:r>
                      <a:r>
                        <a:rPr lang="en-US" sz="2400" err="1">
                          <a:solidFill>
                            <a:schemeClr val="tx2"/>
                          </a:solidFill>
                        </a:rPr>
                        <a:t>ph</a:t>
                      </a:r>
                      <a:endParaRPr lang="en-US" sz="2400">
                        <a:solidFill>
                          <a:schemeClr val="tx2"/>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2"/>
                          </a:solidFill>
                        </a:rPr>
                        <a:t>GFR &lt;30mml/</a:t>
                      </a:r>
                      <a:r>
                        <a:rPr lang="en-US" sz="2400" err="1">
                          <a:solidFill>
                            <a:schemeClr val="tx2"/>
                          </a:solidFill>
                        </a:rPr>
                        <a:t>ph</a:t>
                      </a:r>
                      <a:endParaRPr lang="en-US" sz="2400">
                        <a:solidFill>
                          <a:schemeClr val="tx2"/>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074">
                <a:tc>
                  <a:txBody>
                    <a:bodyPr/>
                    <a:lstStyle/>
                    <a:p>
                      <a:r>
                        <a:rPr lang="en-US" sz="2400" err="1">
                          <a:solidFill>
                            <a:schemeClr val="tx1"/>
                          </a:solidFill>
                        </a:rPr>
                        <a:t>Sitagliptin</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100mg/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50mg/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25mg/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074">
                <a:tc>
                  <a:txBody>
                    <a:bodyPr/>
                    <a:lstStyle/>
                    <a:p>
                      <a:r>
                        <a:rPr lang="en-US" sz="2400" err="1">
                          <a:solidFill>
                            <a:schemeClr val="tx1"/>
                          </a:solidFill>
                        </a:rPr>
                        <a:t>Saxagliptin</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5mg/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2,5mg/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2,5mg/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7074">
                <a:tc>
                  <a:txBody>
                    <a:bodyPr/>
                    <a:lstStyle/>
                    <a:p>
                      <a:r>
                        <a:rPr lang="en-US" sz="2400" dirty="0">
                          <a:solidFill>
                            <a:schemeClr val="tx1"/>
                          </a:solidFill>
                        </a:rPr>
                        <a:t>Vildagliptin</a:t>
                      </a: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50 mg x 2</a:t>
                      </a: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50mg/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rPr>
                        <a:t>50mg/</a:t>
                      </a:r>
                      <a:r>
                        <a:rPr lang="en-US" sz="2400" err="1">
                          <a:solidFill>
                            <a:schemeClr val="tx1"/>
                          </a:solidFill>
                        </a:rPr>
                        <a:t>ng</a:t>
                      </a:r>
                      <a:endParaRPr lang="en-US" sz="2400">
                        <a:solidFill>
                          <a:schemeClr val="tx1"/>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074">
                <a:tc>
                  <a:txBody>
                    <a:bodyPr/>
                    <a:lstStyle/>
                    <a:p>
                      <a:r>
                        <a:rPr lang="en-US" sz="2400" err="1">
                          <a:solidFill>
                            <a:schemeClr val="tx2"/>
                          </a:solidFill>
                        </a:rPr>
                        <a:t>Linagliptin</a:t>
                      </a:r>
                      <a:endParaRPr lang="en-US" sz="2400">
                        <a:solidFill>
                          <a:schemeClr val="tx2"/>
                        </a:solidFill>
                      </a:endParaRP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2"/>
                          </a:solidFill>
                        </a:rPr>
                        <a:t>5mg</a:t>
                      </a: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2"/>
                          </a:solidFill>
                        </a:rPr>
                        <a:t>5 mg</a:t>
                      </a: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2"/>
                          </a:solidFill>
                        </a:rPr>
                        <a:t>5mg</a:t>
                      </a:r>
                    </a:p>
                  </a:txBody>
                  <a:tcPr marL="91443" marR="91443" marT="45659" marB="4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61115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6BA8-E407-0E15-0B1E-3F636179C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4255C-1F5B-0660-2B4B-74D395392907}"/>
              </a:ext>
            </a:extLst>
          </p:cNvPr>
          <p:cNvSpPr>
            <a:spLocks noGrp="1"/>
          </p:cNvSpPr>
          <p:nvPr>
            <p:ph type="title"/>
          </p:nvPr>
        </p:nvSpPr>
        <p:spPr>
          <a:xfrm>
            <a:off x="485400" y="167593"/>
            <a:ext cx="11221200" cy="915123"/>
          </a:xfrm>
        </p:spPr>
        <p:txBody>
          <a:bodyPr vert="horz" lIns="91440" tIns="45720" rIns="91440" bIns="45720" rtlCol="0" anchor="ctr">
            <a:noAutofit/>
          </a:bodyPr>
          <a:lstStyle/>
          <a:p>
            <a:pPr algn="ctr"/>
            <a:r>
              <a:rPr lang="en-US" sz="3000" dirty="0" err="1">
                <a:solidFill>
                  <a:srgbClr val="0070C0"/>
                </a:solidFill>
              </a:rPr>
              <a:t>Các</a:t>
            </a:r>
            <a:r>
              <a:rPr lang="en-US" sz="3000" dirty="0">
                <a:solidFill>
                  <a:srgbClr val="0070C0"/>
                </a:solidFill>
              </a:rPr>
              <a:t> </a:t>
            </a:r>
            <a:r>
              <a:rPr lang="en-US" sz="3000" dirty="0" err="1">
                <a:solidFill>
                  <a:srgbClr val="0070C0"/>
                </a:solidFill>
              </a:rPr>
              <a:t>nhóm</a:t>
            </a:r>
            <a:r>
              <a:rPr lang="en-US" sz="3000" dirty="0">
                <a:solidFill>
                  <a:srgbClr val="0070C0"/>
                </a:solidFill>
              </a:rPr>
              <a:t> </a:t>
            </a:r>
            <a:r>
              <a:rPr lang="en-US" sz="3000" dirty="0" err="1">
                <a:solidFill>
                  <a:srgbClr val="0070C0"/>
                </a:solidFill>
              </a:rPr>
              <a:t>thuốc</a:t>
            </a:r>
            <a:r>
              <a:rPr lang="en-US" sz="3000" dirty="0">
                <a:solidFill>
                  <a:srgbClr val="0070C0"/>
                </a:solidFill>
              </a:rPr>
              <a:t> </a:t>
            </a:r>
            <a:r>
              <a:rPr lang="en-US" sz="3000" dirty="0" err="1">
                <a:solidFill>
                  <a:srgbClr val="0070C0"/>
                </a:solidFill>
              </a:rPr>
              <a:t>kiểm</a:t>
            </a:r>
            <a:r>
              <a:rPr lang="en-US" sz="3000" dirty="0">
                <a:solidFill>
                  <a:srgbClr val="0070C0"/>
                </a:solidFill>
              </a:rPr>
              <a:t> </a:t>
            </a:r>
            <a:r>
              <a:rPr lang="en-US" sz="3000" dirty="0" err="1">
                <a:solidFill>
                  <a:srgbClr val="0070C0"/>
                </a:solidFill>
              </a:rPr>
              <a:t>soát</a:t>
            </a:r>
            <a:r>
              <a:rPr lang="en-US" sz="3000" dirty="0">
                <a:solidFill>
                  <a:srgbClr val="0070C0"/>
                </a:solidFill>
              </a:rPr>
              <a:t> </a:t>
            </a:r>
            <a:r>
              <a:rPr lang="en-US" sz="3000" dirty="0" err="1">
                <a:solidFill>
                  <a:srgbClr val="0070C0"/>
                </a:solidFill>
              </a:rPr>
              <a:t>đường</a:t>
            </a:r>
            <a:r>
              <a:rPr lang="en-US" sz="3000" dirty="0">
                <a:solidFill>
                  <a:srgbClr val="0070C0"/>
                </a:solidFill>
              </a:rPr>
              <a:t> </a:t>
            </a:r>
            <a:r>
              <a:rPr lang="en-US" sz="3000" dirty="0" err="1">
                <a:solidFill>
                  <a:srgbClr val="0070C0"/>
                </a:solidFill>
              </a:rPr>
              <a:t>huyết</a:t>
            </a:r>
            <a:br>
              <a:rPr lang="en-US" sz="3000" dirty="0">
                <a:solidFill>
                  <a:srgbClr val="0070C0"/>
                </a:solidFill>
              </a:rPr>
            </a:br>
            <a:r>
              <a:rPr lang="en-US" sz="3000" dirty="0">
                <a:solidFill>
                  <a:srgbClr val="C00000"/>
                </a:solidFill>
              </a:rPr>
              <a:t>TZD </a:t>
            </a:r>
            <a:r>
              <a:rPr lang="en-US" sz="3000" dirty="0" err="1">
                <a:solidFill>
                  <a:srgbClr val="C00000"/>
                </a:solidFill>
              </a:rPr>
              <a:t>có</a:t>
            </a:r>
            <a:r>
              <a:rPr lang="en-US" sz="3000" dirty="0">
                <a:solidFill>
                  <a:srgbClr val="C00000"/>
                </a:solidFill>
              </a:rPr>
              <a:t> </a:t>
            </a:r>
            <a:r>
              <a:rPr lang="en-US" sz="3000" dirty="0" err="1">
                <a:solidFill>
                  <a:srgbClr val="C00000"/>
                </a:solidFill>
              </a:rPr>
              <a:t>thể</a:t>
            </a:r>
            <a:r>
              <a:rPr lang="en-US" sz="3000" dirty="0">
                <a:solidFill>
                  <a:srgbClr val="C00000"/>
                </a:solidFill>
              </a:rPr>
              <a:t> tang </a:t>
            </a:r>
            <a:r>
              <a:rPr lang="en-US" sz="3000" dirty="0" err="1">
                <a:solidFill>
                  <a:srgbClr val="C00000"/>
                </a:solidFill>
              </a:rPr>
              <a:t>cân</a:t>
            </a:r>
            <a:r>
              <a:rPr lang="en-US" sz="3000" dirty="0">
                <a:solidFill>
                  <a:srgbClr val="C00000"/>
                </a:solidFill>
              </a:rPr>
              <a:t>, </a:t>
            </a:r>
            <a:r>
              <a:rPr lang="en-US" sz="3000" dirty="0" err="1">
                <a:solidFill>
                  <a:srgbClr val="C00000"/>
                </a:solidFill>
              </a:rPr>
              <a:t>tăng</a:t>
            </a:r>
            <a:r>
              <a:rPr lang="en-US" sz="3000" dirty="0">
                <a:solidFill>
                  <a:srgbClr val="C00000"/>
                </a:solidFill>
              </a:rPr>
              <a:t> </a:t>
            </a:r>
            <a:r>
              <a:rPr lang="en-US" sz="3000" dirty="0" err="1">
                <a:solidFill>
                  <a:srgbClr val="C00000"/>
                </a:solidFill>
              </a:rPr>
              <a:t>suy</a:t>
            </a:r>
            <a:r>
              <a:rPr lang="en-US" sz="3000" dirty="0">
                <a:solidFill>
                  <a:srgbClr val="C00000"/>
                </a:solidFill>
              </a:rPr>
              <a:t> </a:t>
            </a:r>
            <a:r>
              <a:rPr lang="en-US" sz="3000" dirty="0" err="1">
                <a:solidFill>
                  <a:srgbClr val="C00000"/>
                </a:solidFill>
              </a:rPr>
              <a:t>tim</a:t>
            </a:r>
            <a:endParaRPr lang="en-US" sz="3000" dirty="0">
              <a:solidFill>
                <a:srgbClr val="C00000"/>
              </a:solidFill>
              <a:latin typeface="Arial" panose="020B0604020202020204" pitchFamily="34" charset="0"/>
              <a:cs typeface="Arial" panose="020B0604020202020204" pitchFamily="34" charset="0"/>
            </a:endParaRPr>
          </a:p>
        </p:txBody>
      </p:sp>
      <p:sp>
        <p:nvSpPr>
          <p:cNvPr id="26" name="Text Placeholder 1">
            <a:extLst>
              <a:ext uri="{FF2B5EF4-FFF2-40B4-BE49-F238E27FC236}">
                <a16:creationId xmlns:a16="http://schemas.microsoft.com/office/drawing/2014/main" id="{2602C3CE-EA73-98E0-6053-54FC19D6386D}"/>
              </a:ext>
            </a:extLst>
          </p:cNvPr>
          <p:cNvSpPr txBox="1">
            <a:spLocks/>
          </p:cNvSpPr>
          <p:nvPr/>
        </p:nvSpPr>
        <p:spPr>
          <a:xfrm>
            <a:off x="609600" y="6200775"/>
            <a:ext cx="9753600" cy="657225"/>
          </a:xfrm>
          <a:prstGeom prst="rect">
            <a:avLst/>
          </a:prstGeom>
        </p:spPr>
        <p:txBody>
          <a:bodyPr vert="horz" lIns="0" tIns="0" rIns="0" bIns="7200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prstClr val="black"/>
                </a:solidFill>
                <a:latin typeface="Calibri" panose="020F0502020204030204"/>
              </a:rPr>
              <a:t>A Consensus Report by the American Diabetes Association (ADA) and Kidney Disease: Improving Global Outcomes (KDIGO). Diabetes Care. 2022 Oct 3:dci220027.</a:t>
            </a:r>
          </a:p>
        </p:txBody>
      </p:sp>
      <p:pic>
        <p:nvPicPr>
          <p:cNvPr id="17" name="Picture 16">
            <a:extLst>
              <a:ext uri="{FF2B5EF4-FFF2-40B4-BE49-F238E27FC236}">
                <a16:creationId xmlns:a16="http://schemas.microsoft.com/office/drawing/2014/main" id="{337602C3-D642-5D97-1EBA-910F8A113B14}"/>
              </a:ext>
            </a:extLst>
          </p:cNvPr>
          <p:cNvPicPr>
            <a:picLocks noChangeAspect="1"/>
          </p:cNvPicPr>
          <p:nvPr/>
        </p:nvPicPr>
        <p:blipFill>
          <a:blip r:embed="rId2"/>
          <a:stretch>
            <a:fillRect/>
          </a:stretch>
        </p:blipFill>
        <p:spPr>
          <a:xfrm>
            <a:off x="1527788" y="1357297"/>
            <a:ext cx="9136424" cy="4940342"/>
          </a:xfrm>
          <a:prstGeom prst="rect">
            <a:avLst/>
          </a:prstGeom>
        </p:spPr>
      </p:pic>
      <p:sp>
        <p:nvSpPr>
          <p:cNvPr id="3" name="Rectangle 2">
            <a:extLst>
              <a:ext uri="{FF2B5EF4-FFF2-40B4-BE49-F238E27FC236}">
                <a16:creationId xmlns:a16="http://schemas.microsoft.com/office/drawing/2014/main" id="{F581DEBD-09A3-3A13-69D4-5DA61A9C397C}"/>
              </a:ext>
            </a:extLst>
          </p:cNvPr>
          <p:cNvSpPr/>
          <p:nvPr/>
        </p:nvSpPr>
        <p:spPr>
          <a:xfrm>
            <a:off x="1527788" y="4478336"/>
            <a:ext cx="9136424" cy="563564"/>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0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E704-1BC3-C7F0-4FC8-C317540C9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8C1AF-82D3-94FE-55D1-79E362F5B743}"/>
              </a:ext>
            </a:extLst>
          </p:cNvPr>
          <p:cNvSpPr>
            <a:spLocks noGrp="1"/>
          </p:cNvSpPr>
          <p:nvPr>
            <p:ph type="title"/>
          </p:nvPr>
        </p:nvSpPr>
        <p:spPr/>
        <p:txBody>
          <a:bodyPr vert="horz" lIns="91440" tIns="45720" rIns="91440" bIns="45720" rtlCol="0" anchor="ctr">
            <a:noAutofit/>
          </a:bodyPr>
          <a:lstStyle/>
          <a:p>
            <a:pPr algn="ctr"/>
            <a:r>
              <a:rPr lang="en-US" sz="3000">
                <a:solidFill>
                  <a:srgbClr val="0070C0"/>
                </a:solidFill>
              </a:rPr>
              <a:t>Các nhóm thuốc kiểm soát đường huyết</a:t>
            </a:r>
            <a:br>
              <a:rPr lang="en-US" sz="3000">
                <a:solidFill>
                  <a:srgbClr val="0070C0"/>
                </a:solidFill>
              </a:rPr>
            </a:br>
            <a:r>
              <a:rPr lang="en-US" sz="3000">
                <a:solidFill>
                  <a:srgbClr val="C00000"/>
                </a:solidFill>
              </a:rPr>
              <a:t>vừa bảo vệ tim-thận, vừa ks đường huyết cao - ổn định</a:t>
            </a:r>
            <a:endParaRPr lang="en-US" sz="3000" dirty="0">
              <a:solidFill>
                <a:srgbClr val="C00000"/>
              </a:solidFill>
              <a:latin typeface="Arial" panose="020B0604020202020204" pitchFamily="34" charset="0"/>
              <a:cs typeface="Arial" panose="020B0604020202020204" pitchFamily="34" charset="0"/>
            </a:endParaRPr>
          </a:p>
        </p:txBody>
      </p:sp>
      <p:sp>
        <p:nvSpPr>
          <p:cNvPr id="26" name="Text Placeholder 1">
            <a:extLst>
              <a:ext uri="{FF2B5EF4-FFF2-40B4-BE49-F238E27FC236}">
                <a16:creationId xmlns:a16="http://schemas.microsoft.com/office/drawing/2014/main" id="{FD5FE3FD-7069-5F58-DFA3-B458A5AE376E}"/>
              </a:ext>
            </a:extLst>
          </p:cNvPr>
          <p:cNvSpPr txBox="1">
            <a:spLocks/>
          </p:cNvSpPr>
          <p:nvPr/>
        </p:nvSpPr>
        <p:spPr>
          <a:xfrm>
            <a:off x="609600" y="6200775"/>
            <a:ext cx="9753600" cy="657225"/>
          </a:xfrm>
          <a:prstGeom prst="rect">
            <a:avLst/>
          </a:prstGeom>
        </p:spPr>
        <p:txBody>
          <a:bodyPr vert="horz" lIns="0" tIns="0" rIns="0" bIns="7200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Arial" panose="020B0604020202020204" pitchFamily="34" charset="0"/>
                <a:ea typeface="+mn-ea"/>
                <a:cs typeface="Arial" panose="020B0604020202020204" pitchFamily="34" charset="0"/>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prstClr val="black"/>
                </a:solidFill>
                <a:latin typeface="Calibri" panose="020F0502020204030204"/>
              </a:rPr>
              <a:t>A Consensus Report by the American Diabetes Association (ADA) and Kidney Disease: Improving Global Outcomes (KDIGO). Diabetes Care. 2022 Oct 3:dci220027.</a:t>
            </a:r>
          </a:p>
        </p:txBody>
      </p:sp>
      <p:pic>
        <p:nvPicPr>
          <p:cNvPr id="17" name="Picture 16">
            <a:extLst>
              <a:ext uri="{FF2B5EF4-FFF2-40B4-BE49-F238E27FC236}">
                <a16:creationId xmlns:a16="http://schemas.microsoft.com/office/drawing/2014/main" id="{AEA82641-0EE7-DA00-91DA-602A6B3D197D}"/>
              </a:ext>
            </a:extLst>
          </p:cNvPr>
          <p:cNvPicPr>
            <a:picLocks noChangeAspect="1"/>
          </p:cNvPicPr>
          <p:nvPr/>
        </p:nvPicPr>
        <p:blipFill>
          <a:blip r:embed="rId2"/>
          <a:stretch>
            <a:fillRect/>
          </a:stretch>
        </p:blipFill>
        <p:spPr>
          <a:xfrm>
            <a:off x="1527788" y="1357297"/>
            <a:ext cx="9136424" cy="4940342"/>
          </a:xfrm>
          <a:prstGeom prst="rect">
            <a:avLst/>
          </a:prstGeom>
        </p:spPr>
      </p:pic>
      <p:sp>
        <p:nvSpPr>
          <p:cNvPr id="19" name="Rectangle 18">
            <a:extLst>
              <a:ext uri="{FF2B5EF4-FFF2-40B4-BE49-F238E27FC236}">
                <a16:creationId xmlns:a16="http://schemas.microsoft.com/office/drawing/2014/main" id="{4537ACCA-76D8-8657-6A5B-885950007E35}"/>
              </a:ext>
            </a:extLst>
          </p:cNvPr>
          <p:cNvSpPr/>
          <p:nvPr/>
        </p:nvSpPr>
        <p:spPr>
          <a:xfrm>
            <a:off x="1527788" y="1955799"/>
            <a:ext cx="9136424" cy="1168401"/>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124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FC49-69AB-6249-AD68-75BC9DFFB1F7}"/>
              </a:ext>
            </a:extLst>
          </p:cNvPr>
          <p:cNvSpPr>
            <a:spLocks noGrp="1"/>
          </p:cNvSpPr>
          <p:nvPr>
            <p:ph type="title"/>
          </p:nvPr>
        </p:nvSpPr>
        <p:spPr/>
        <p:txBody>
          <a:bodyPr>
            <a:noAutofit/>
          </a:bodyPr>
          <a:lstStyle/>
          <a:p>
            <a:pPr algn="ctr">
              <a:lnSpc>
                <a:spcPct val="100000"/>
              </a:lnSpc>
            </a:pPr>
            <a:r>
              <a:rPr lang="vi-VN" sz="2800" b="1">
                <a:solidFill>
                  <a:srgbClr val="0070C0"/>
                </a:solidFill>
                <a:latin typeface="Arial" panose="020B0604020202020204" pitchFamily="34" charset="0"/>
                <a:ea typeface="Calibri" panose="020F0502020204030204" pitchFamily="34" charset="0"/>
                <a:cs typeface="Arial" panose="020B0604020202020204" pitchFamily="34" charset="0"/>
              </a:rPr>
              <a:t>Dapagliflozin </a:t>
            </a:r>
            <a:r>
              <a:rPr lang="vi-VN" sz="2800" b="1" dirty="0">
                <a:solidFill>
                  <a:srgbClr val="0070C0"/>
                </a:solidFill>
                <a:latin typeface="Arial" panose="020B0604020202020204" pitchFamily="34" charset="0"/>
                <a:ea typeface="Calibri" panose="020F0502020204030204" pitchFamily="34" charset="0"/>
                <a:cs typeface="Arial" panose="020B0604020202020204" pitchFamily="34" charset="0"/>
              </a:rPr>
              <a:t>giảm biến cố tim mạch - thận trên </a:t>
            </a:r>
            <a:r>
              <a:rPr lang="vi-VN" sz="2800" b="1">
                <a:solidFill>
                  <a:srgbClr val="0070C0"/>
                </a:solidFill>
                <a:latin typeface="Arial" panose="020B0604020202020204" pitchFamily="34" charset="0"/>
                <a:ea typeface="Calibri" panose="020F0502020204030204" pitchFamily="34" charset="0"/>
                <a:cs typeface="Arial" panose="020B0604020202020204" pitchFamily="34" charset="0"/>
              </a:rPr>
              <a:t>bệnh nhân</a:t>
            </a:r>
            <a:br>
              <a:rPr lang="en-US" sz="2800" b="1">
                <a:solidFill>
                  <a:srgbClr val="0070C0"/>
                </a:solidFill>
                <a:latin typeface="Arial" panose="020B0604020202020204" pitchFamily="34" charset="0"/>
                <a:ea typeface="Calibri" panose="020F0502020204030204" pitchFamily="34" charset="0"/>
                <a:cs typeface="Arial" panose="020B0604020202020204" pitchFamily="34" charset="0"/>
              </a:rPr>
            </a:br>
            <a:r>
              <a:rPr lang="vi-VN" sz="2800" b="1">
                <a:solidFill>
                  <a:srgbClr val="C00000"/>
                </a:solidFill>
                <a:latin typeface="Arial" panose="020B0604020202020204" pitchFamily="34" charset="0"/>
                <a:ea typeface="Calibri" panose="020F0502020204030204" pitchFamily="34" charset="0"/>
                <a:cs typeface="Arial" panose="020B0604020202020204" pitchFamily="34" charset="0"/>
              </a:rPr>
              <a:t>đái </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tháo đường t</a:t>
            </a:r>
            <a:r>
              <a:rPr lang="en-US" sz="2800" b="1" dirty="0" err="1">
                <a:solidFill>
                  <a:srgbClr val="C00000"/>
                </a:solidFill>
                <a:latin typeface="Arial" panose="020B0604020202020204" pitchFamily="34" charset="0"/>
                <a:ea typeface="Calibri" panose="020F0502020204030204" pitchFamily="34" charset="0"/>
                <a:cs typeface="Arial" panose="020B0604020202020204" pitchFamily="34" charset="0"/>
              </a:rPr>
              <a:t>íp</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70C0"/>
                </a:solidFill>
                <a:latin typeface="Arial" panose="020B0604020202020204" pitchFamily="34" charset="0"/>
                <a:ea typeface="Calibri" panose="020F0502020204030204" pitchFamily="34" charset="0"/>
                <a:cs typeface="Arial" panose="020B0604020202020204" pitchFamily="34" charset="0"/>
              </a:rPr>
              <a:t>từ</a:t>
            </a:r>
            <a:r>
              <a:rPr lang="en-US" sz="28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rgbClr val="0070C0"/>
                </a:solidFill>
                <a:latin typeface="Arial" panose="020B0604020202020204" pitchFamily="34" charset="0"/>
                <a:ea typeface="Calibri" panose="020F0502020204030204" pitchFamily="34" charset="0"/>
                <a:cs typeface="Arial" panose="020B0604020202020204" pitchFamily="34" charset="0"/>
              </a:rPr>
              <a:t>giai đoạn </a:t>
            </a:r>
            <a:r>
              <a:rPr lang="en-US" sz="2800" b="1" dirty="0" err="1">
                <a:solidFill>
                  <a:srgbClr val="C00000"/>
                </a:solidFill>
                <a:latin typeface="Arial" panose="020B0604020202020204" pitchFamily="34" charset="0"/>
                <a:ea typeface="Calibri" panose="020F0502020204030204" pitchFamily="34" charset="0"/>
                <a:cs typeface="Arial" panose="020B0604020202020204" pitchFamily="34" charset="0"/>
              </a:rPr>
              <a:t>mới</a:t>
            </a:r>
            <a:r>
              <a:rPr lang="en-US" sz="28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C00000"/>
                </a:solidFill>
                <a:latin typeface="Arial" panose="020B0604020202020204" pitchFamily="34" charset="0"/>
                <a:ea typeface="Calibri" panose="020F0502020204030204" pitchFamily="34" charset="0"/>
                <a:cs typeface="Arial" panose="020B0604020202020204" pitchFamily="34" charset="0"/>
              </a:rPr>
              <a:t>chỉ</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C00000"/>
                </a:solidFill>
                <a:latin typeface="Arial" panose="020B0604020202020204" pitchFamily="34" charset="0"/>
                <a:ea typeface="Calibri" panose="020F0502020204030204" pitchFamily="34" charset="0"/>
                <a:cs typeface="Arial" panose="020B0604020202020204" pitchFamily="34" charset="0"/>
              </a:rPr>
              <a:t>có</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yếu tố nguy cơ</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62AABA97-889D-C550-4801-C09CB2BEF058}"/>
              </a:ext>
            </a:extLst>
          </p:cNvPr>
          <p:cNvGrpSpPr/>
          <p:nvPr/>
        </p:nvGrpSpPr>
        <p:grpSpPr>
          <a:xfrm>
            <a:off x="169664" y="1465080"/>
            <a:ext cx="2596975" cy="4745389"/>
            <a:chOff x="6196900" y="498493"/>
            <a:chExt cx="1948239" cy="3559969"/>
          </a:xfrm>
        </p:grpSpPr>
        <p:sp>
          <p:nvSpPr>
            <p:cNvPr id="64" name="Rectangle 63">
              <a:extLst>
                <a:ext uri="{FF2B5EF4-FFF2-40B4-BE49-F238E27FC236}">
                  <a16:creationId xmlns:a16="http://schemas.microsoft.com/office/drawing/2014/main" id="{13860143-C300-9FDD-3827-AED62C470E41}"/>
                </a:ext>
              </a:extLst>
            </p:cNvPr>
            <p:cNvSpPr/>
            <p:nvPr/>
          </p:nvSpPr>
          <p:spPr>
            <a:xfrm>
              <a:off x="7475502" y="498493"/>
              <a:ext cx="669637" cy="243640"/>
            </a:xfrm>
            <a:prstGeom prst="rect">
              <a:avLst/>
            </a:prstGeom>
          </p:spPr>
          <p:txBody>
            <a:bodyPr wrap="none">
              <a:spAutoFit/>
            </a:bodyPr>
            <a:lstStyle/>
            <a:p>
              <a:pPr marL="170751" marR="5078" indent="-158691" defTabSz="609372">
                <a:lnSpc>
                  <a:spcPts val="1899"/>
                </a:lnSpc>
                <a:spcBef>
                  <a:spcPts val="4799"/>
                </a:spcBef>
                <a:defRPr/>
              </a:pPr>
              <a:r>
                <a:rPr lang="en-GB" sz="1467" b="1" kern="0" spc="-11" dirty="0">
                  <a:solidFill>
                    <a:srgbClr val="000000"/>
                  </a:solidFill>
                  <a:latin typeface="Calibri" panose="020F0502020204030204" pitchFamily="34" charset="0"/>
                  <a:ea typeface="Calibri" panose="020F0502020204030204" pitchFamily="34" charset="0"/>
                  <a:cs typeface="Calibri" panose="020F0502020204030204" pitchFamily="34" charset="0"/>
                </a:rPr>
                <a:t>DECLARE</a:t>
              </a:r>
            </a:p>
          </p:txBody>
        </p:sp>
        <p:sp>
          <p:nvSpPr>
            <p:cNvPr id="65" name="Rectangle 64">
              <a:extLst>
                <a:ext uri="{FF2B5EF4-FFF2-40B4-BE49-F238E27FC236}">
                  <a16:creationId xmlns:a16="http://schemas.microsoft.com/office/drawing/2014/main" id="{84B3B47C-CC0F-235F-18CC-74616103012C}"/>
                </a:ext>
              </a:extLst>
            </p:cNvPr>
            <p:cNvSpPr/>
            <p:nvPr/>
          </p:nvSpPr>
          <p:spPr>
            <a:xfrm>
              <a:off x="6952100" y="1942777"/>
              <a:ext cx="632213" cy="243640"/>
            </a:xfrm>
            <a:prstGeom prst="rect">
              <a:avLst/>
            </a:prstGeom>
          </p:spPr>
          <p:txBody>
            <a:bodyPr wrap="none">
              <a:spAutoFit/>
            </a:bodyPr>
            <a:lstStyle/>
            <a:p>
              <a:pPr marL="170751" marR="5078" indent="-158691" defTabSz="609372">
                <a:lnSpc>
                  <a:spcPts val="1899"/>
                </a:lnSpc>
                <a:spcBef>
                  <a:spcPts val="4799"/>
                </a:spcBef>
                <a:defRPr/>
              </a:pPr>
              <a:r>
                <a:rPr lang="sv-SE" sz="1467" b="1" kern="0" spc="-11"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sz="1467" b="1" kern="0" spc="-11" dirty="0">
                  <a:solidFill>
                    <a:srgbClr val="000000"/>
                  </a:solidFill>
                  <a:latin typeface="Calibri" panose="020F0502020204030204" pitchFamily="34" charset="0"/>
                  <a:ea typeface="Calibri" panose="020F0502020204030204" pitchFamily="34" charset="0"/>
                  <a:cs typeface="Calibri" panose="020F0502020204030204" pitchFamily="34" charset="0"/>
                </a:rPr>
                <a:t>ANVAS</a:t>
              </a:r>
            </a:p>
          </p:txBody>
        </p:sp>
        <p:sp>
          <p:nvSpPr>
            <p:cNvPr id="66" name="Rectangle 65">
              <a:extLst>
                <a:ext uri="{FF2B5EF4-FFF2-40B4-BE49-F238E27FC236}">
                  <a16:creationId xmlns:a16="http://schemas.microsoft.com/office/drawing/2014/main" id="{4C456358-C9F0-C200-6583-5764F89A05CE}"/>
                </a:ext>
              </a:extLst>
            </p:cNvPr>
            <p:cNvSpPr/>
            <p:nvPr/>
          </p:nvSpPr>
          <p:spPr>
            <a:xfrm>
              <a:off x="6196900" y="2527670"/>
              <a:ext cx="776809" cy="243640"/>
            </a:xfrm>
            <a:prstGeom prst="rect">
              <a:avLst/>
            </a:prstGeom>
          </p:spPr>
          <p:txBody>
            <a:bodyPr wrap="none">
              <a:spAutoFit/>
            </a:bodyPr>
            <a:lstStyle/>
            <a:p>
              <a:pPr marL="170751" marR="5078" indent="-158691" defTabSz="609372">
                <a:lnSpc>
                  <a:spcPts val="1899"/>
                </a:lnSpc>
                <a:spcBef>
                  <a:spcPts val="4799"/>
                </a:spcBef>
                <a:defRPr/>
              </a:pPr>
              <a:r>
                <a:rPr lang="sv-SE" sz="1467" b="1" kern="0" spc="-11"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en-GB" sz="1467" b="1" kern="0" spc="-11" dirty="0">
                  <a:solidFill>
                    <a:srgbClr val="000000"/>
                  </a:solidFill>
                  <a:latin typeface="Calibri" panose="020F0502020204030204" pitchFamily="34" charset="0"/>
                  <a:ea typeface="Calibri" panose="020F0502020204030204" pitchFamily="34" charset="0"/>
                  <a:cs typeface="Calibri" panose="020F0502020204030204" pitchFamily="34" charset="0"/>
                </a:rPr>
                <a:t>MPA-REG</a:t>
              </a:r>
            </a:p>
          </p:txBody>
        </p:sp>
        <p:grpSp>
          <p:nvGrpSpPr>
            <p:cNvPr id="67" name="Group 66">
              <a:extLst>
                <a:ext uri="{FF2B5EF4-FFF2-40B4-BE49-F238E27FC236}">
                  <a16:creationId xmlns:a16="http://schemas.microsoft.com/office/drawing/2014/main" id="{CA38BD35-68CB-9B14-E2C9-2A0291C5A826}"/>
                </a:ext>
              </a:extLst>
            </p:cNvPr>
            <p:cNvGrpSpPr>
              <a:grpSpLocks noChangeAspect="1"/>
            </p:cNvGrpSpPr>
            <p:nvPr/>
          </p:nvGrpSpPr>
          <p:grpSpPr>
            <a:xfrm rot="16200000">
              <a:off x="6070820" y="3213816"/>
              <a:ext cx="1310416" cy="377173"/>
              <a:chOff x="1350213" y="1582479"/>
              <a:chExt cx="3047113" cy="776826"/>
            </a:xfrm>
          </p:grpSpPr>
          <p:sp>
            <p:nvSpPr>
              <p:cNvPr id="78" name="Rectangle 77">
                <a:extLst>
                  <a:ext uri="{FF2B5EF4-FFF2-40B4-BE49-F238E27FC236}">
                    <a16:creationId xmlns:a16="http://schemas.microsoft.com/office/drawing/2014/main" id="{E7AF1322-8B66-6B16-8094-6F98A93E2100}"/>
                  </a:ext>
                </a:extLst>
              </p:cNvPr>
              <p:cNvSpPr/>
              <p:nvPr/>
            </p:nvSpPr>
            <p:spPr bwMode="auto">
              <a:xfrm>
                <a:off x="1350213" y="1634952"/>
                <a:ext cx="3047113" cy="660005"/>
              </a:xfrm>
              <a:prstGeom prst="rect">
                <a:avLst/>
              </a:prstGeom>
              <a:solidFill>
                <a:srgbClr val="003366">
                  <a:lumMod val="75000"/>
                  <a:lumOff val="25000"/>
                </a:srgbClr>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CC3363E3-3E09-585B-8C05-F316B4F1DC52}"/>
                  </a:ext>
                </a:extLst>
              </p:cNvPr>
              <p:cNvSpPr/>
              <p:nvPr/>
            </p:nvSpPr>
            <p:spPr bwMode="auto">
              <a:xfrm>
                <a:off x="1356914" y="1635363"/>
                <a:ext cx="2978725" cy="659596"/>
              </a:xfrm>
              <a:prstGeom prst="rect">
                <a:avLst/>
              </a:prstGeom>
              <a:solidFill>
                <a:srgbClr val="003366"/>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3362D14B-E26B-879D-B8A3-ABBBFB997C9C}"/>
                  </a:ext>
                </a:extLst>
              </p:cNvPr>
              <p:cNvSpPr txBox="1"/>
              <p:nvPr/>
            </p:nvSpPr>
            <p:spPr>
              <a:xfrm>
                <a:off x="1894832" y="1582479"/>
                <a:ext cx="1868505" cy="776826"/>
              </a:xfrm>
              <a:prstGeom prst="rect">
                <a:avLst/>
              </a:prstGeom>
              <a:noFill/>
            </p:spPr>
            <p:txBody>
              <a:bodyPr wrap="none" rtlCol="0" anchor="ctr">
                <a:spAutoFit/>
              </a:bodyPr>
              <a:lstStyle/>
              <a:p>
                <a:pPr algn="ctr" defTabSz="914103">
                  <a:defRPr/>
                </a:pPr>
                <a:r>
                  <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rPr>
                  <a:t>&gt;99% </a:t>
                </a:r>
                <a:r>
                  <a:rPr lang="en-US" sz="1467" b="1" kern="0" dirty="0" err="1">
                    <a:solidFill>
                      <a:srgbClr val="FFFFFF"/>
                    </a:solidFill>
                    <a:latin typeface="Calibri" panose="020F0502020204030204" pitchFamily="34" charset="0"/>
                    <a:ea typeface="Calibri" panose="020F0502020204030204" pitchFamily="34" charset="0"/>
                    <a:cs typeface="Calibri" panose="020F0502020204030204" pitchFamily="34" charset="0"/>
                  </a:rPr>
                  <a:t>eCVD</a:t>
                </a:r>
                <a:endPar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defTabSz="914103">
                  <a:defRPr/>
                </a:pP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N=6,964</a:t>
                </a:r>
              </a:p>
            </p:txBody>
          </p:sp>
        </p:grpSp>
        <p:grpSp>
          <p:nvGrpSpPr>
            <p:cNvPr id="68" name="Group 67">
              <a:extLst>
                <a:ext uri="{FF2B5EF4-FFF2-40B4-BE49-F238E27FC236}">
                  <a16:creationId xmlns:a16="http://schemas.microsoft.com/office/drawing/2014/main" id="{F6C9DA2A-79AF-7489-50D1-F26B02EE837B}"/>
                </a:ext>
              </a:extLst>
            </p:cNvPr>
            <p:cNvGrpSpPr>
              <a:grpSpLocks noChangeAspect="1"/>
            </p:cNvGrpSpPr>
            <p:nvPr/>
          </p:nvGrpSpPr>
          <p:grpSpPr>
            <a:xfrm rot="16200000">
              <a:off x="6278766" y="2888039"/>
              <a:ext cx="1963655" cy="377172"/>
              <a:chOff x="1378064" y="2581677"/>
              <a:chExt cx="4709205" cy="758813"/>
            </a:xfrm>
          </p:grpSpPr>
          <p:sp>
            <p:nvSpPr>
              <p:cNvPr id="74" name="Rectangle 73">
                <a:extLst>
                  <a:ext uri="{FF2B5EF4-FFF2-40B4-BE49-F238E27FC236}">
                    <a16:creationId xmlns:a16="http://schemas.microsoft.com/office/drawing/2014/main" id="{9DE20846-ECB6-99B5-42BD-CF0D28C46062}"/>
                  </a:ext>
                </a:extLst>
              </p:cNvPr>
              <p:cNvSpPr/>
              <p:nvPr/>
            </p:nvSpPr>
            <p:spPr bwMode="auto">
              <a:xfrm>
                <a:off x="1386997" y="2622923"/>
                <a:ext cx="4562285" cy="671051"/>
              </a:xfrm>
              <a:prstGeom prst="rect">
                <a:avLst/>
              </a:prstGeom>
              <a:solidFill>
                <a:srgbClr val="003366">
                  <a:lumMod val="75000"/>
                  <a:lumOff val="25000"/>
                </a:srgbClr>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id="{F4A7ED5A-2846-39ED-A484-9E4A0C3527F2}"/>
                  </a:ext>
                </a:extLst>
              </p:cNvPr>
              <p:cNvSpPr/>
              <p:nvPr/>
            </p:nvSpPr>
            <p:spPr bwMode="auto">
              <a:xfrm>
                <a:off x="1378064" y="2625564"/>
                <a:ext cx="3018437" cy="671051"/>
              </a:xfrm>
              <a:prstGeom prst="rect">
                <a:avLst/>
              </a:prstGeom>
              <a:solidFill>
                <a:srgbClr val="003366"/>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24AAE90C-75B1-5511-0179-B0F13A1FFB0B}"/>
                  </a:ext>
                </a:extLst>
              </p:cNvPr>
              <p:cNvSpPr txBox="1"/>
              <p:nvPr/>
            </p:nvSpPr>
            <p:spPr>
              <a:xfrm>
                <a:off x="1948642" y="2581677"/>
                <a:ext cx="1927069" cy="758813"/>
              </a:xfrm>
              <a:prstGeom prst="rect">
                <a:avLst/>
              </a:prstGeom>
              <a:noFill/>
            </p:spPr>
            <p:txBody>
              <a:bodyPr wrap="none" rtlCol="0" anchor="ctr">
                <a:spAutoFit/>
              </a:bodyPr>
              <a:lstStyle/>
              <a:p>
                <a:pPr algn="ctr" defTabSz="914103">
                  <a:defRPr/>
                </a:pPr>
                <a:r>
                  <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rPr>
                  <a:t>~66% </a:t>
                </a:r>
                <a:r>
                  <a:rPr lang="en-US" sz="1467" b="1" kern="0" dirty="0" err="1">
                    <a:solidFill>
                      <a:srgbClr val="FFFFFF"/>
                    </a:solidFill>
                    <a:latin typeface="Calibri" panose="020F0502020204030204" pitchFamily="34" charset="0"/>
                    <a:ea typeface="Calibri" panose="020F0502020204030204" pitchFamily="34" charset="0"/>
                    <a:cs typeface="Calibri" panose="020F0502020204030204" pitchFamily="34" charset="0"/>
                  </a:rPr>
                  <a:t>eCVD</a:t>
                </a:r>
                <a:endPar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defTabSz="914103">
                  <a:defRPr/>
                </a:pP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N=6,656</a:t>
                </a:r>
              </a:p>
            </p:txBody>
          </p:sp>
          <p:sp>
            <p:nvSpPr>
              <p:cNvPr id="77" name="TextBox 76">
                <a:extLst>
                  <a:ext uri="{FF2B5EF4-FFF2-40B4-BE49-F238E27FC236}">
                    <a16:creationId xmlns:a16="http://schemas.microsoft.com/office/drawing/2014/main" id="{8109D8EB-E171-4987-1EFF-62ECDF1E7552}"/>
                  </a:ext>
                </a:extLst>
              </p:cNvPr>
              <p:cNvSpPr txBox="1"/>
              <p:nvPr/>
            </p:nvSpPr>
            <p:spPr>
              <a:xfrm>
                <a:off x="4188653" y="2581781"/>
                <a:ext cx="1898616" cy="758616"/>
              </a:xfrm>
              <a:prstGeom prst="rect">
                <a:avLst/>
              </a:prstGeom>
              <a:noFill/>
            </p:spPr>
            <p:txBody>
              <a:bodyPr wrap="square" rtlCol="0" anchor="ctr">
                <a:spAutoFit/>
              </a:bodyPr>
              <a:lstStyle/>
              <a:p>
                <a:pPr algn="ctr" defTabSz="914103">
                  <a:defRPr/>
                </a:pPr>
                <a:r>
                  <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34% MRF</a:t>
                </a:r>
              </a:p>
              <a:p>
                <a:pPr algn="ctr" defTabSz="914103">
                  <a:defRPr/>
                </a:pP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N=3,486</a:t>
                </a:r>
              </a:p>
            </p:txBody>
          </p:sp>
        </p:grpSp>
        <p:grpSp>
          <p:nvGrpSpPr>
            <p:cNvPr id="69" name="Group 68">
              <a:extLst>
                <a:ext uri="{FF2B5EF4-FFF2-40B4-BE49-F238E27FC236}">
                  <a16:creationId xmlns:a16="http://schemas.microsoft.com/office/drawing/2014/main" id="{A1B77C20-FF48-61AA-ED1A-59BE78D77A3C}"/>
                </a:ext>
              </a:extLst>
            </p:cNvPr>
            <p:cNvGrpSpPr>
              <a:grpSpLocks noChangeAspect="1"/>
            </p:cNvGrpSpPr>
            <p:nvPr/>
          </p:nvGrpSpPr>
          <p:grpSpPr>
            <a:xfrm rot="16200000">
              <a:off x="6134906" y="2194459"/>
              <a:ext cx="3350833" cy="377174"/>
              <a:chOff x="1309596" y="3581599"/>
              <a:chExt cx="7475220" cy="760829"/>
            </a:xfrm>
          </p:grpSpPr>
          <p:sp>
            <p:nvSpPr>
              <p:cNvPr id="70" name="Rectangle 69">
                <a:extLst>
                  <a:ext uri="{FF2B5EF4-FFF2-40B4-BE49-F238E27FC236}">
                    <a16:creationId xmlns:a16="http://schemas.microsoft.com/office/drawing/2014/main" id="{BE33DDCB-0B4C-785F-A53D-45FADC978EB2}"/>
                  </a:ext>
                </a:extLst>
              </p:cNvPr>
              <p:cNvSpPr/>
              <p:nvPr/>
            </p:nvSpPr>
            <p:spPr bwMode="auto">
              <a:xfrm>
                <a:off x="1309596" y="3626487"/>
                <a:ext cx="7475220" cy="671052"/>
              </a:xfrm>
              <a:prstGeom prst="rect">
                <a:avLst/>
              </a:prstGeom>
              <a:solidFill>
                <a:srgbClr val="0066CC"/>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E98C0BFC-4B14-2820-374D-F1CC0D803A60}"/>
                  </a:ext>
                </a:extLst>
              </p:cNvPr>
              <p:cNvSpPr/>
              <p:nvPr/>
            </p:nvSpPr>
            <p:spPr bwMode="auto">
              <a:xfrm>
                <a:off x="1309596" y="3626482"/>
                <a:ext cx="3017520" cy="671051"/>
              </a:xfrm>
              <a:prstGeom prst="rect">
                <a:avLst/>
              </a:prstGeom>
              <a:solidFill>
                <a:srgbClr val="003366"/>
              </a:solid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defTabSz="914103" fontAlgn="base">
                  <a:spcBef>
                    <a:spcPct val="0"/>
                  </a:spcBef>
                  <a:spcAft>
                    <a:spcPct val="0"/>
                  </a:spcAft>
                  <a:defRPr/>
                </a:pPr>
                <a:endParaRPr lang="en-US" sz="1799" b="1" kern="0" dirty="0" err="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5951CB27-127E-54D1-FB1D-210E847977CE}"/>
                  </a:ext>
                </a:extLst>
              </p:cNvPr>
              <p:cNvSpPr txBox="1"/>
              <p:nvPr/>
            </p:nvSpPr>
            <p:spPr>
              <a:xfrm>
                <a:off x="1850489" y="3581599"/>
                <a:ext cx="1792611" cy="760824"/>
              </a:xfrm>
              <a:prstGeom prst="rect">
                <a:avLst/>
              </a:prstGeom>
              <a:noFill/>
            </p:spPr>
            <p:txBody>
              <a:bodyPr wrap="none" rtlCol="0" anchor="ctr">
                <a:spAutoFit/>
              </a:bodyPr>
              <a:lstStyle/>
              <a:p>
                <a:pPr algn="ctr" defTabSz="914103">
                  <a:defRPr/>
                </a:pPr>
                <a:r>
                  <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rPr>
                  <a:t>~41% </a:t>
                </a:r>
                <a:r>
                  <a:rPr lang="en-US" sz="1467" b="1" kern="0" dirty="0" err="1">
                    <a:solidFill>
                      <a:srgbClr val="FFFFFF"/>
                    </a:solidFill>
                    <a:latin typeface="Calibri" panose="020F0502020204030204" pitchFamily="34" charset="0"/>
                    <a:ea typeface="Calibri" panose="020F0502020204030204" pitchFamily="34" charset="0"/>
                    <a:cs typeface="Calibri" panose="020F0502020204030204" pitchFamily="34" charset="0"/>
                  </a:rPr>
                  <a:t>eCVD</a:t>
                </a:r>
                <a:endPar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defTabSz="914103">
                  <a:defRPr/>
                </a:pP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N=6,974</a:t>
                </a:r>
              </a:p>
            </p:txBody>
          </p:sp>
          <p:sp>
            <p:nvSpPr>
              <p:cNvPr id="73" name="TextBox 72">
                <a:extLst>
                  <a:ext uri="{FF2B5EF4-FFF2-40B4-BE49-F238E27FC236}">
                    <a16:creationId xmlns:a16="http://schemas.microsoft.com/office/drawing/2014/main" id="{539D4F6F-1A60-0B6D-DD7F-3296427C3532}"/>
                  </a:ext>
                </a:extLst>
              </p:cNvPr>
              <p:cNvSpPr txBox="1"/>
              <p:nvPr/>
            </p:nvSpPr>
            <p:spPr>
              <a:xfrm>
                <a:off x="5713231" y="3581603"/>
                <a:ext cx="1682619" cy="760825"/>
              </a:xfrm>
              <a:prstGeom prst="rect">
                <a:avLst/>
              </a:prstGeom>
              <a:noFill/>
            </p:spPr>
            <p:txBody>
              <a:bodyPr wrap="none" rtlCol="0" anchor="ctr">
                <a:spAutoFit/>
              </a:bodyPr>
              <a:lstStyle/>
              <a:p>
                <a:pPr algn="ctr" defTabSz="914103">
                  <a:defRPr/>
                </a:pPr>
                <a:r>
                  <a:rPr lang="en-US" sz="1467" b="1" kern="0" dirty="0">
                    <a:solidFill>
                      <a:srgbClr val="FFFFFF"/>
                    </a:solidFill>
                    <a:latin typeface="Calibri" panose="020F0502020204030204" pitchFamily="34" charset="0"/>
                    <a:ea typeface="Calibri" panose="020F0502020204030204" pitchFamily="34" charset="0"/>
                    <a:cs typeface="Calibri" panose="020F0502020204030204" pitchFamily="34" charset="0"/>
                  </a:rPr>
                  <a:t>~59% MRF</a:t>
                </a:r>
              </a:p>
              <a:p>
                <a:pPr algn="ctr" defTabSz="914103">
                  <a:defRPr/>
                </a:pPr>
                <a:r>
                  <a:rPr lang="en-US" sz="1200" b="1" kern="0" dirty="0">
                    <a:solidFill>
                      <a:srgbClr val="FFFFFF"/>
                    </a:solidFill>
                    <a:latin typeface="Calibri" panose="020F0502020204030204" pitchFamily="34" charset="0"/>
                    <a:ea typeface="Calibri" panose="020F0502020204030204" pitchFamily="34" charset="0"/>
                    <a:cs typeface="Calibri" panose="020F0502020204030204" pitchFamily="34" charset="0"/>
                  </a:rPr>
                  <a:t>N=10,186</a:t>
                </a:r>
              </a:p>
            </p:txBody>
          </p:sp>
        </p:grpSp>
      </p:grpSp>
      <p:grpSp>
        <p:nvGrpSpPr>
          <p:cNvPr id="7" name="Group 6">
            <a:extLst>
              <a:ext uri="{FF2B5EF4-FFF2-40B4-BE49-F238E27FC236}">
                <a16:creationId xmlns:a16="http://schemas.microsoft.com/office/drawing/2014/main" id="{3A58627D-9521-227A-4C05-D0DDA96EC627}"/>
              </a:ext>
            </a:extLst>
          </p:cNvPr>
          <p:cNvGrpSpPr/>
          <p:nvPr/>
        </p:nvGrpSpPr>
        <p:grpSpPr>
          <a:xfrm>
            <a:off x="2857142" y="1976329"/>
            <a:ext cx="8905269" cy="4347321"/>
            <a:chOff x="1947863" y="1549458"/>
            <a:chExt cx="6765735" cy="3459238"/>
          </a:xfrm>
        </p:grpSpPr>
        <p:graphicFrame>
          <p:nvGraphicFramePr>
            <p:cNvPr id="10" name="Chart 9">
              <a:extLst>
                <a:ext uri="{FF2B5EF4-FFF2-40B4-BE49-F238E27FC236}">
                  <a16:creationId xmlns:a16="http://schemas.microsoft.com/office/drawing/2014/main" id="{F96B0275-CFE8-9C42-1E71-C2233CEDAC62}"/>
                </a:ext>
              </a:extLst>
            </p:cNvPr>
            <p:cNvGraphicFramePr/>
            <p:nvPr/>
          </p:nvGraphicFramePr>
          <p:xfrm>
            <a:off x="1947863" y="1549458"/>
            <a:ext cx="6765735" cy="296237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96721F5-E7A4-EA4B-7B24-07BC87DA0B09}"/>
                </a:ext>
              </a:extLst>
            </p:cNvPr>
            <p:cNvSpPr txBox="1"/>
            <p:nvPr/>
          </p:nvSpPr>
          <p:spPr>
            <a:xfrm>
              <a:off x="4385364" y="3508962"/>
              <a:ext cx="1101387" cy="665387"/>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P&lt;0.001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95% CI for HR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0.61–0.88</a:t>
              </a:r>
            </a:p>
          </p:txBody>
        </p:sp>
        <p:sp>
          <p:nvSpPr>
            <p:cNvPr id="12" name="TextBox 11">
              <a:extLst>
                <a:ext uri="{FF2B5EF4-FFF2-40B4-BE49-F238E27FC236}">
                  <a16:creationId xmlns:a16="http://schemas.microsoft.com/office/drawing/2014/main" id="{9D8A06EE-95CB-83BC-4DD5-F03E4F133A45}"/>
                </a:ext>
              </a:extLst>
            </p:cNvPr>
            <p:cNvSpPr txBox="1"/>
            <p:nvPr/>
          </p:nvSpPr>
          <p:spPr>
            <a:xfrm>
              <a:off x="2976885" y="3061009"/>
              <a:ext cx="1101387" cy="665387"/>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P=0.005</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95% CI for HR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0.73-0.95</a:t>
              </a:r>
            </a:p>
          </p:txBody>
        </p:sp>
        <p:sp>
          <p:nvSpPr>
            <p:cNvPr id="13" name="TextBox 12">
              <a:extLst>
                <a:ext uri="{FF2B5EF4-FFF2-40B4-BE49-F238E27FC236}">
                  <a16:creationId xmlns:a16="http://schemas.microsoft.com/office/drawing/2014/main" id="{4538F260-4A69-F46D-C6C1-6E74C0BBE188}"/>
                </a:ext>
              </a:extLst>
            </p:cNvPr>
            <p:cNvSpPr txBox="1"/>
            <p:nvPr/>
          </p:nvSpPr>
          <p:spPr>
            <a:xfrm>
              <a:off x="7117753" y="3368694"/>
              <a:ext cx="1101387" cy="665387"/>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050">
                  <a:solidFill>
                    <a:srgbClr val="000000"/>
                  </a:solidFill>
                  <a:latin typeface="Arial Narrow" panose="020B0606020202030204" pitchFamily="34" charset="0"/>
                  <a:ea typeface="Verdana" panose="020B0604030504040204" pitchFamily="34" charset="0"/>
                  <a:cs typeface="Tahoma" panose="020B0604030504040204" pitchFamily="34" charset="0"/>
                </a:rPr>
                <a:t>P&lt;0.001</a:t>
              </a:r>
              <a:endPar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95% CI for HR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0.67–0.87</a:t>
              </a:r>
              <a:endParaRPr kumimoji="0" lang="en-US" sz="1050" b="0" i="0" u="none" strike="noStrike" kern="1200" cap="none" spc="0" normalizeH="0" baseline="30000" noProof="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8B42D006-9CC3-0682-46E2-F482D31CD98F}"/>
                </a:ext>
              </a:extLst>
            </p:cNvPr>
            <p:cNvSpPr txBox="1"/>
            <p:nvPr/>
          </p:nvSpPr>
          <p:spPr>
            <a:xfrm>
              <a:off x="5767889" y="4343311"/>
              <a:ext cx="1101387" cy="665385"/>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P&lt;0.001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95% CI for HR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Verdana" panose="020B0604030504040204" pitchFamily="34" charset="0"/>
                  <a:cs typeface="Tahoma" panose="020B0604030504040204" pitchFamily="34" charset="0"/>
                </a:rPr>
                <a:t>0.34–0.66</a:t>
              </a:r>
            </a:p>
          </p:txBody>
        </p:sp>
      </p:grpSp>
      <p:sp>
        <p:nvSpPr>
          <p:cNvPr id="6" name="TextBox 5">
            <a:extLst>
              <a:ext uri="{FF2B5EF4-FFF2-40B4-BE49-F238E27FC236}">
                <a16:creationId xmlns:a16="http://schemas.microsoft.com/office/drawing/2014/main" id="{359CC37E-61BF-7C29-B559-B4193DB9B396}"/>
              </a:ext>
            </a:extLst>
          </p:cNvPr>
          <p:cNvSpPr txBox="1"/>
          <p:nvPr/>
        </p:nvSpPr>
        <p:spPr>
          <a:xfrm>
            <a:off x="169664" y="6422030"/>
            <a:ext cx="6096000" cy="276999"/>
          </a:xfrm>
          <a:prstGeom prst="rect">
            <a:avLst/>
          </a:prstGeom>
          <a:noFill/>
        </p:spPr>
        <p:txBody>
          <a:bodyPr wrap="square">
            <a:spAutoFit/>
          </a:bodyPr>
          <a:lstStyle/>
          <a:p>
            <a:pPr>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N Engl J Med 2019;380:347-357</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5EC9F2B-ABEF-6D0F-091B-C4C10C3066F6}"/>
              </a:ext>
            </a:extLst>
          </p:cNvPr>
          <p:cNvSpPr/>
          <p:nvPr/>
        </p:nvSpPr>
        <p:spPr>
          <a:xfrm>
            <a:off x="9259064" y="1235316"/>
            <a:ext cx="2144632" cy="69516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1600" b="1">
                <a:solidFill>
                  <a:sysClr val="windowText" lastClr="000000"/>
                </a:solidFill>
              </a:rPr>
              <a:t>BN bệnh tim mạch</a:t>
            </a:r>
            <a:br>
              <a:rPr lang="en-US" sz="1600" b="1">
                <a:solidFill>
                  <a:sysClr val="windowText" lastClr="000000"/>
                </a:solidFill>
              </a:rPr>
            </a:br>
            <a:r>
              <a:rPr lang="en-US" sz="1600" b="1">
                <a:solidFill>
                  <a:sysClr val="windowText" lastClr="000000"/>
                </a:solidFill>
              </a:rPr>
              <a:t>do xơ vữa</a:t>
            </a:r>
            <a:endParaRPr lang="en-US" sz="1600" b="1" err="1">
              <a:solidFill>
                <a:sysClr val="windowText" lastClr="000000"/>
              </a:solidFill>
            </a:endParaRPr>
          </a:p>
        </p:txBody>
      </p:sp>
      <p:sp>
        <p:nvSpPr>
          <p:cNvPr id="9" name="Rectangle: Rounded Corners 8">
            <a:extLst>
              <a:ext uri="{FF2B5EF4-FFF2-40B4-BE49-F238E27FC236}">
                <a16:creationId xmlns:a16="http://schemas.microsoft.com/office/drawing/2014/main" id="{D4B7CD82-F2F6-5403-13F9-A13C0761832B}"/>
              </a:ext>
            </a:extLst>
          </p:cNvPr>
          <p:cNvSpPr/>
          <p:nvPr/>
        </p:nvSpPr>
        <p:spPr>
          <a:xfrm>
            <a:off x="5860108" y="1235316"/>
            <a:ext cx="3310056" cy="69516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1600" b="1">
                <a:solidFill>
                  <a:sysClr val="windowText" lastClr="000000"/>
                </a:solidFill>
              </a:rPr>
              <a:t>BN nguy cơ</a:t>
            </a:r>
            <a:br>
              <a:rPr lang="en-US" sz="1600" b="1">
                <a:solidFill>
                  <a:sysClr val="windowText" lastClr="000000"/>
                </a:solidFill>
              </a:rPr>
            </a:br>
            <a:r>
              <a:rPr lang="en-US" sz="1600" b="1">
                <a:solidFill>
                  <a:sysClr val="windowText" lastClr="000000"/>
                </a:solidFill>
              </a:rPr>
              <a:t>tim mạch cao / rất cao</a:t>
            </a:r>
          </a:p>
        </p:txBody>
      </p:sp>
      <p:sp>
        <p:nvSpPr>
          <p:cNvPr id="15" name="TextBox 14">
            <a:extLst>
              <a:ext uri="{FF2B5EF4-FFF2-40B4-BE49-F238E27FC236}">
                <a16:creationId xmlns:a16="http://schemas.microsoft.com/office/drawing/2014/main" id="{18BBD931-68C5-C4D6-30A6-545058384B66}"/>
              </a:ext>
            </a:extLst>
          </p:cNvPr>
          <p:cNvSpPr txBox="1"/>
          <p:nvPr/>
        </p:nvSpPr>
        <p:spPr>
          <a:xfrm>
            <a:off x="3726664" y="1473575"/>
            <a:ext cx="2173896" cy="307777"/>
          </a:xfrm>
          <a:prstGeom prst="rect">
            <a:avLst/>
          </a:prstGeom>
          <a:noFill/>
        </p:spPr>
        <p:txBody>
          <a:bodyPr wrap="square">
            <a:spAutoFit/>
          </a:bodyPr>
          <a:lstStyle/>
          <a:p>
            <a:pPr algn="ctr"/>
            <a:r>
              <a:rPr lang="en-US" sz="1400">
                <a:ea typeface="Calibri" panose="020F0502020204030204" pitchFamily="34" charset="0"/>
              </a:rPr>
              <a:t>Trên 17,160 BN ĐTĐ típ 2</a:t>
            </a:r>
            <a:endParaRPr lang="en-US" sz="1400"/>
          </a:p>
        </p:txBody>
      </p:sp>
    </p:spTree>
    <p:extLst>
      <p:ext uri="{BB962C8B-B14F-4D97-AF65-F5344CB8AC3E}">
        <p14:creationId xmlns:p14="http://schemas.microsoft.com/office/powerpoint/2010/main" val="277415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EB359-E8BA-79C6-5194-4181E6487A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AFD45B-CA5B-E556-01F2-1CEC22D3F824}"/>
              </a:ext>
            </a:extLst>
          </p:cNvPr>
          <p:cNvSpPr>
            <a:spLocks noGrp="1"/>
          </p:cNvSpPr>
          <p:nvPr>
            <p:ph type="title"/>
          </p:nvPr>
        </p:nvSpPr>
        <p:spPr/>
        <p:txBody>
          <a:bodyPr>
            <a:noAutofit/>
          </a:bodyPr>
          <a:lstStyle/>
          <a:p>
            <a:pPr algn="ctr"/>
            <a:r>
              <a:rPr lang="en-US" sz="3200">
                <a:solidFill>
                  <a:srgbClr val="0070C0"/>
                </a:solidFill>
              </a:rPr>
              <a:t>Hiệu quả kiểm soát đường huyết của SGLT2i</a:t>
            </a:r>
            <a:endParaRPr lang="en-US" sz="3000" b="1" dirty="0">
              <a:solidFill>
                <a:srgbClr val="0070C0"/>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BE37F232-B3A7-0377-C782-7E90A2DB5F68}"/>
              </a:ext>
            </a:extLst>
          </p:cNvPr>
          <p:cNvSpPr>
            <a:spLocks noGrp="1"/>
          </p:cNvSpPr>
          <p:nvPr>
            <p:ph type="body" sz="quarter" idx="10"/>
          </p:nvPr>
        </p:nvSpPr>
        <p:spPr>
          <a:xfrm>
            <a:off x="0" y="6459206"/>
            <a:ext cx="11856640" cy="398055"/>
          </a:xfrm>
        </p:spPr>
        <p:txBody>
          <a:bodyPr>
            <a:normAutofit/>
          </a:bodyPr>
          <a:lstStyle/>
          <a:p>
            <a:pPr lvl="0">
              <a:lnSpc>
                <a:spcPct val="100000"/>
              </a:lnSpc>
              <a:defRPr/>
            </a:pPr>
            <a:r>
              <a:rPr lang="en-US" sz="1200">
                <a:solidFill>
                  <a:srgbClr val="212121"/>
                </a:solidFill>
                <a:latin typeface="BlinkMacSystemFont"/>
              </a:rPr>
              <a:t>PLoS One. 2016 Nov 11;11(11):e0166125. doi: 10.1371/journal.pone.0166125. PMID: 27835680; PMCID: PMC5106000.</a:t>
            </a:r>
            <a:endParaRPr lang="en-US" sz="1200" dirty="0">
              <a:solidFill>
                <a:srgbClr val="000000"/>
              </a:solidFill>
              <a:latin typeface="Arial"/>
            </a:endParaRPr>
          </a:p>
        </p:txBody>
      </p:sp>
      <p:grpSp>
        <p:nvGrpSpPr>
          <p:cNvPr id="8" name="Group 7">
            <a:extLst>
              <a:ext uri="{FF2B5EF4-FFF2-40B4-BE49-F238E27FC236}">
                <a16:creationId xmlns:a16="http://schemas.microsoft.com/office/drawing/2014/main" id="{87062E18-077C-04F0-EE23-3F501CD85D5C}"/>
              </a:ext>
            </a:extLst>
          </p:cNvPr>
          <p:cNvGrpSpPr/>
          <p:nvPr/>
        </p:nvGrpSpPr>
        <p:grpSpPr>
          <a:xfrm>
            <a:off x="772253" y="1707839"/>
            <a:ext cx="8397147" cy="4062276"/>
            <a:chOff x="1055643" y="1711506"/>
            <a:chExt cx="8397147" cy="4062276"/>
          </a:xfrm>
        </p:grpSpPr>
        <p:pic>
          <p:nvPicPr>
            <p:cNvPr id="13" name="Picture 12" descr="Diagram&#10;&#10;Description automatically generated">
              <a:extLst>
                <a:ext uri="{FF2B5EF4-FFF2-40B4-BE49-F238E27FC236}">
                  <a16:creationId xmlns:a16="http://schemas.microsoft.com/office/drawing/2014/main" id="{DA81EB20-A5EB-137F-4B97-904B34306E1F}"/>
                </a:ext>
              </a:extLst>
            </p:cNvPr>
            <p:cNvPicPr>
              <a:picLocks noChangeAspect="1"/>
            </p:cNvPicPr>
            <p:nvPr/>
          </p:nvPicPr>
          <p:blipFill rotWithShape="1">
            <a:blip r:embed="rId3">
              <a:extLst>
                <a:ext uri="{28A0092B-C50C-407E-A947-70E740481C1C}">
                  <a14:useLocalDpi xmlns:a14="http://schemas.microsoft.com/office/drawing/2010/main" val="0"/>
                </a:ext>
              </a:extLst>
            </a:blip>
            <a:srcRect t="45212"/>
            <a:stretch/>
          </p:blipFill>
          <p:spPr>
            <a:xfrm>
              <a:off x="2829163" y="2063931"/>
              <a:ext cx="6533673" cy="3709851"/>
            </a:xfrm>
            <a:prstGeom prst="rect">
              <a:avLst/>
            </a:prstGeom>
          </p:spPr>
        </p:pic>
        <p:pic>
          <p:nvPicPr>
            <p:cNvPr id="14" name="Picture 13">
              <a:extLst>
                <a:ext uri="{FF2B5EF4-FFF2-40B4-BE49-F238E27FC236}">
                  <a16:creationId xmlns:a16="http://schemas.microsoft.com/office/drawing/2014/main" id="{BAA50C9C-FFCB-85C2-DBA7-7FDF2EE72D24}"/>
                </a:ext>
              </a:extLst>
            </p:cNvPr>
            <p:cNvPicPr>
              <a:picLocks noChangeAspect="1"/>
            </p:cNvPicPr>
            <p:nvPr/>
          </p:nvPicPr>
          <p:blipFill>
            <a:blip r:embed="rId4"/>
            <a:srcRect r="2263"/>
            <a:stretch/>
          </p:blipFill>
          <p:spPr>
            <a:xfrm>
              <a:off x="1055643" y="1711506"/>
              <a:ext cx="8397147" cy="352425"/>
            </a:xfrm>
            <a:prstGeom prst="rect">
              <a:avLst/>
            </a:prstGeom>
          </p:spPr>
        </p:pic>
      </p:grpSp>
      <p:sp>
        <p:nvSpPr>
          <p:cNvPr id="19" name="Rectangle 18">
            <a:extLst>
              <a:ext uri="{FF2B5EF4-FFF2-40B4-BE49-F238E27FC236}">
                <a16:creationId xmlns:a16="http://schemas.microsoft.com/office/drawing/2014/main" id="{E97D9BCF-36AA-CBEF-8AC4-906E73863403}"/>
              </a:ext>
            </a:extLst>
          </p:cNvPr>
          <p:cNvSpPr/>
          <p:nvPr/>
        </p:nvSpPr>
        <p:spPr>
          <a:xfrm>
            <a:off x="2545773" y="4565960"/>
            <a:ext cx="6743700" cy="725383"/>
          </a:xfrm>
          <a:prstGeom prst="rect">
            <a:avLst/>
          </a:prstGeom>
          <a:solidFill>
            <a:srgbClr val="C00000">
              <a:alpha val="5000"/>
            </a:srgbClr>
          </a:solidFill>
          <a:ln w="28575" cap="flat" cmpd="sng" algn="ctr">
            <a:solidFill>
              <a:srgbClr val="C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4FB6A98-FAB9-3A83-87A6-A6D8C5329009}"/>
              </a:ext>
            </a:extLst>
          </p:cNvPr>
          <p:cNvSpPr txBox="1"/>
          <p:nvPr/>
        </p:nvSpPr>
        <p:spPr>
          <a:xfrm>
            <a:off x="7846890" y="2387994"/>
            <a:ext cx="3909719" cy="2001753"/>
          </a:xfrm>
          <a:prstGeom prst="roundRect">
            <a:avLst/>
          </a:prstGeom>
          <a:solidFill>
            <a:srgbClr val="0070C0"/>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lnSpc>
                <a:spcPct val="90000"/>
              </a:lnSpc>
              <a:spcAft>
                <a:spcPts val="600"/>
              </a:spcAft>
              <a:defRPr sz="2000" b="1" u="sng">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vi-VN" sz="1900" u="none"/>
              <a:t>SGLT2i kiểm soát đường huyết hiệu quả hơn DPP4i</a:t>
            </a:r>
          </a:p>
        </p:txBody>
      </p:sp>
    </p:spTree>
    <p:extLst>
      <p:ext uri="{BB962C8B-B14F-4D97-AF65-F5344CB8AC3E}">
        <p14:creationId xmlns:p14="http://schemas.microsoft.com/office/powerpoint/2010/main" val="338766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3CDB-8D65-BFC3-2890-E40F13509A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D34336-B077-93EA-1E8F-B8C687AF93F6}"/>
              </a:ext>
            </a:extLst>
          </p:cNvPr>
          <p:cNvSpPr>
            <a:spLocks noGrp="1"/>
          </p:cNvSpPr>
          <p:nvPr>
            <p:ph type="body" sz="quarter" idx="111"/>
          </p:nvPr>
        </p:nvSpPr>
        <p:spPr/>
        <p:txBody>
          <a:bodyPr/>
          <a:lstStyle/>
          <a:p>
            <a:r>
              <a:rPr lang="en-US">
                <a:solidFill>
                  <a:srgbClr val="000000"/>
                </a:solidFill>
              </a:rPr>
              <a:t>J. P. H. Wilding et al. Diabetes, Obesity and Metabolism 16: 124–136, 2014.</a:t>
            </a:r>
          </a:p>
        </p:txBody>
      </p:sp>
      <p:sp>
        <p:nvSpPr>
          <p:cNvPr id="4" name="Slide Number Placeholder 3">
            <a:extLst>
              <a:ext uri="{FF2B5EF4-FFF2-40B4-BE49-F238E27FC236}">
                <a16:creationId xmlns:a16="http://schemas.microsoft.com/office/drawing/2014/main" id="{44CD8856-45E7-D626-28F1-CF6139C92C9F}"/>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a:ln>
                <a:noFill/>
              </a:ln>
              <a:solidFill>
                <a:prstClr val="black"/>
              </a:solidFill>
              <a:effectLst/>
              <a:uLnTx/>
              <a:uFillTx/>
              <a:latin typeface="Calibri"/>
              <a:ea typeface="+mn-ea"/>
              <a:cs typeface="+mn-cs"/>
            </a:endParaRPr>
          </a:p>
        </p:txBody>
      </p:sp>
      <p:grpSp>
        <p:nvGrpSpPr>
          <p:cNvPr id="40" name="Group 39">
            <a:extLst>
              <a:ext uri="{FF2B5EF4-FFF2-40B4-BE49-F238E27FC236}">
                <a16:creationId xmlns:a16="http://schemas.microsoft.com/office/drawing/2014/main" id="{A90A4E6D-F0CA-8AE6-ED04-8D9DB35340E5}"/>
              </a:ext>
            </a:extLst>
          </p:cNvPr>
          <p:cNvGrpSpPr/>
          <p:nvPr/>
        </p:nvGrpSpPr>
        <p:grpSpPr>
          <a:xfrm>
            <a:off x="4240839" y="2446634"/>
            <a:ext cx="3763167" cy="3256215"/>
            <a:chOff x="8191170" y="1502797"/>
            <a:chExt cx="3763167" cy="3256215"/>
          </a:xfrm>
        </p:grpSpPr>
        <p:pic>
          <p:nvPicPr>
            <p:cNvPr id="11" name="Picture 10">
              <a:extLst>
                <a:ext uri="{FF2B5EF4-FFF2-40B4-BE49-F238E27FC236}">
                  <a16:creationId xmlns:a16="http://schemas.microsoft.com/office/drawing/2014/main" id="{806B7CC4-2C13-8A5F-7812-F18A2998EA02}"/>
                </a:ext>
              </a:extLst>
            </p:cNvPr>
            <p:cNvPicPr>
              <a:picLocks noChangeAspect="1"/>
            </p:cNvPicPr>
            <p:nvPr/>
          </p:nvPicPr>
          <p:blipFill>
            <a:blip r:embed="rId2"/>
            <a:stretch>
              <a:fillRect/>
            </a:stretch>
          </p:blipFill>
          <p:spPr>
            <a:xfrm>
              <a:off x="8191170" y="2239292"/>
              <a:ext cx="3710321" cy="2519720"/>
            </a:xfrm>
            <a:prstGeom prst="rect">
              <a:avLst/>
            </a:prstGeom>
          </p:spPr>
        </p:pic>
        <p:sp>
          <p:nvSpPr>
            <p:cNvPr id="14" name="Rectangle 13">
              <a:extLst>
                <a:ext uri="{FF2B5EF4-FFF2-40B4-BE49-F238E27FC236}">
                  <a16:creationId xmlns:a16="http://schemas.microsoft.com/office/drawing/2014/main" id="{82B00F9B-BB64-DBD5-2368-891A1A2B4077}"/>
                </a:ext>
              </a:extLst>
            </p:cNvPr>
            <p:cNvSpPr/>
            <p:nvPr/>
          </p:nvSpPr>
          <p:spPr>
            <a:xfrm>
              <a:off x="8686014" y="1502797"/>
              <a:ext cx="3268323" cy="61461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Giảm liều insulin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hơn 19 đơn vị/ngày</a:t>
              </a:r>
            </a:p>
          </p:txBody>
        </p:sp>
        <p:sp>
          <p:nvSpPr>
            <p:cNvPr id="18" name="TextBox 17">
              <a:extLst>
                <a:ext uri="{FF2B5EF4-FFF2-40B4-BE49-F238E27FC236}">
                  <a16:creationId xmlns:a16="http://schemas.microsoft.com/office/drawing/2014/main" id="{82723F66-7997-8AFB-96A8-6BC99920E5EE}"/>
                </a:ext>
              </a:extLst>
            </p:cNvPr>
            <p:cNvSpPr txBox="1"/>
            <p:nvPr/>
          </p:nvSpPr>
          <p:spPr>
            <a:xfrm>
              <a:off x="9664700" y="3082612"/>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10.5 UI</a:t>
              </a:r>
            </a:p>
          </p:txBody>
        </p:sp>
        <p:sp>
          <p:nvSpPr>
            <p:cNvPr id="19" name="TextBox 18">
              <a:extLst>
                <a:ext uri="{FF2B5EF4-FFF2-40B4-BE49-F238E27FC236}">
                  <a16:creationId xmlns:a16="http://schemas.microsoft.com/office/drawing/2014/main" id="{AFE8277A-E643-4A03-7A5A-9C94E7E85353}"/>
                </a:ext>
              </a:extLst>
            </p:cNvPr>
            <p:cNvSpPr txBox="1"/>
            <p:nvPr/>
          </p:nvSpPr>
          <p:spPr>
            <a:xfrm>
              <a:off x="9702801" y="4054388"/>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- 0.7 UI</a:t>
              </a:r>
            </a:p>
          </p:txBody>
        </p:sp>
        <p:sp>
          <p:nvSpPr>
            <p:cNvPr id="20" name="TextBox 19">
              <a:extLst>
                <a:ext uri="{FF2B5EF4-FFF2-40B4-BE49-F238E27FC236}">
                  <a16:creationId xmlns:a16="http://schemas.microsoft.com/office/drawing/2014/main" id="{9F670358-5EAD-779A-8215-8ADAF30E2EB1}"/>
                </a:ext>
              </a:extLst>
            </p:cNvPr>
            <p:cNvSpPr txBox="1"/>
            <p:nvPr/>
          </p:nvSpPr>
          <p:spPr>
            <a:xfrm>
              <a:off x="11266490" y="2520300"/>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18.3 UI</a:t>
              </a:r>
            </a:p>
          </p:txBody>
        </p:sp>
        <p:sp>
          <p:nvSpPr>
            <p:cNvPr id="21" name="TextBox 20">
              <a:extLst>
                <a:ext uri="{FF2B5EF4-FFF2-40B4-BE49-F238E27FC236}">
                  <a16:creationId xmlns:a16="http://schemas.microsoft.com/office/drawing/2014/main" id="{9A3D1D68-F729-260D-999F-13CC61E41D5E}"/>
                </a:ext>
              </a:extLst>
            </p:cNvPr>
            <p:cNvSpPr txBox="1"/>
            <p:nvPr/>
          </p:nvSpPr>
          <p:spPr>
            <a:xfrm>
              <a:off x="11279190" y="4054388"/>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- 0.8 UI</a:t>
              </a:r>
            </a:p>
          </p:txBody>
        </p:sp>
        <p:cxnSp>
          <p:nvCxnSpPr>
            <p:cNvPr id="22" name="Straight Arrow Connector 21">
              <a:extLst>
                <a:ext uri="{FF2B5EF4-FFF2-40B4-BE49-F238E27FC236}">
                  <a16:creationId xmlns:a16="http://schemas.microsoft.com/office/drawing/2014/main" id="{C3275A04-D2EF-ECAA-30CA-265B300BFB15}"/>
                </a:ext>
              </a:extLst>
            </p:cNvPr>
            <p:cNvCxnSpPr>
              <a:cxnSpLocks/>
            </p:cNvCxnSpPr>
            <p:nvPr/>
          </p:nvCxnSpPr>
          <p:spPr>
            <a:xfrm>
              <a:off x="10209212" y="3284693"/>
              <a:ext cx="0" cy="72898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89EA05-D9B6-46D3-EB3D-1EAC591972F1}"/>
                </a:ext>
              </a:extLst>
            </p:cNvPr>
            <p:cNvCxnSpPr>
              <a:cxnSpLocks/>
            </p:cNvCxnSpPr>
            <p:nvPr/>
          </p:nvCxnSpPr>
          <p:spPr>
            <a:xfrm>
              <a:off x="11815762" y="2785085"/>
              <a:ext cx="0" cy="123177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29208C92-0996-9EE3-F95F-2805324E78B4}"/>
              </a:ext>
            </a:extLst>
          </p:cNvPr>
          <p:cNvSpPr/>
          <p:nvPr/>
        </p:nvSpPr>
        <p:spPr>
          <a:xfrm>
            <a:off x="8704147" y="2446634"/>
            <a:ext cx="3060700" cy="61461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Không tăng nguy cơ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hạ đường huyết</a:t>
            </a:r>
          </a:p>
        </p:txBody>
      </p:sp>
      <p:grpSp>
        <p:nvGrpSpPr>
          <p:cNvPr id="38" name="Group 37">
            <a:extLst>
              <a:ext uri="{FF2B5EF4-FFF2-40B4-BE49-F238E27FC236}">
                <a16:creationId xmlns:a16="http://schemas.microsoft.com/office/drawing/2014/main" id="{B02676C4-A380-D85A-0761-476798D293FB}"/>
              </a:ext>
            </a:extLst>
          </p:cNvPr>
          <p:cNvGrpSpPr/>
          <p:nvPr/>
        </p:nvGrpSpPr>
        <p:grpSpPr>
          <a:xfrm>
            <a:off x="228599" y="2446634"/>
            <a:ext cx="3857961" cy="3278253"/>
            <a:chOff x="228599" y="1502797"/>
            <a:chExt cx="3857961" cy="3278253"/>
          </a:xfrm>
        </p:grpSpPr>
        <p:pic>
          <p:nvPicPr>
            <p:cNvPr id="9" name="Picture 8">
              <a:extLst>
                <a:ext uri="{FF2B5EF4-FFF2-40B4-BE49-F238E27FC236}">
                  <a16:creationId xmlns:a16="http://schemas.microsoft.com/office/drawing/2014/main" id="{F595808D-C7BA-18BB-DC05-76F3C4990CA8}"/>
                </a:ext>
              </a:extLst>
            </p:cNvPr>
            <p:cNvPicPr>
              <a:picLocks noChangeAspect="1"/>
            </p:cNvPicPr>
            <p:nvPr/>
          </p:nvPicPr>
          <p:blipFill>
            <a:blip r:embed="rId3"/>
            <a:stretch>
              <a:fillRect/>
            </a:stretch>
          </p:blipFill>
          <p:spPr>
            <a:xfrm>
              <a:off x="228599" y="2239292"/>
              <a:ext cx="3772233" cy="2541758"/>
            </a:xfrm>
            <a:prstGeom prst="rect">
              <a:avLst/>
            </a:prstGeom>
          </p:spPr>
        </p:pic>
        <p:sp>
          <p:nvSpPr>
            <p:cNvPr id="12" name="Rectangle 11">
              <a:extLst>
                <a:ext uri="{FF2B5EF4-FFF2-40B4-BE49-F238E27FC236}">
                  <a16:creationId xmlns:a16="http://schemas.microsoft.com/office/drawing/2014/main" id="{CFF29ECA-40A6-DE15-D7D6-D7FB6EF3C9FB}"/>
                </a:ext>
              </a:extLst>
            </p:cNvPr>
            <p:cNvSpPr/>
            <p:nvPr/>
          </p:nvSpPr>
          <p:spPr>
            <a:xfrm>
              <a:off x="709610" y="1502797"/>
              <a:ext cx="3189290" cy="61461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Thêm Dapagliflozin 10mg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Giảm thêm &gt;1% HbA1C</a:t>
              </a:r>
            </a:p>
          </p:txBody>
        </p:sp>
        <p:sp>
          <p:nvSpPr>
            <p:cNvPr id="30" name="TextBox 29">
              <a:extLst>
                <a:ext uri="{FF2B5EF4-FFF2-40B4-BE49-F238E27FC236}">
                  <a16:creationId xmlns:a16="http://schemas.microsoft.com/office/drawing/2014/main" id="{465EA6C6-4BEF-A63B-D98C-E80C31B5D5DB}"/>
                </a:ext>
              </a:extLst>
            </p:cNvPr>
            <p:cNvSpPr txBox="1"/>
            <p:nvPr/>
          </p:nvSpPr>
          <p:spPr>
            <a:xfrm>
              <a:off x="1905000" y="2958383"/>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- 0.47%</a:t>
              </a:r>
            </a:p>
          </p:txBody>
        </p:sp>
        <p:sp>
          <p:nvSpPr>
            <p:cNvPr id="31" name="TextBox 30">
              <a:extLst>
                <a:ext uri="{FF2B5EF4-FFF2-40B4-BE49-F238E27FC236}">
                  <a16:creationId xmlns:a16="http://schemas.microsoft.com/office/drawing/2014/main" id="{0B293573-28F4-208C-B7F7-D3E67D2E5399}"/>
                </a:ext>
              </a:extLst>
            </p:cNvPr>
            <p:cNvSpPr txBox="1"/>
            <p:nvPr/>
          </p:nvSpPr>
          <p:spPr>
            <a:xfrm>
              <a:off x="1884764" y="4070939"/>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- 1.01%</a:t>
              </a:r>
            </a:p>
          </p:txBody>
        </p:sp>
        <p:sp>
          <p:nvSpPr>
            <p:cNvPr id="32" name="TextBox 31">
              <a:extLst>
                <a:ext uri="{FF2B5EF4-FFF2-40B4-BE49-F238E27FC236}">
                  <a16:creationId xmlns:a16="http://schemas.microsoft.com/office/drawing/2014/main" id="{33C38ABB-89AF-865D-EE8F-D8194FECCE32}"/>
                </a:ext>
              </a:extLst>
            </p:cNvPr>
            <p:cNvSpPr txBox="1"/>
            <p:nvPr/>
          </p:nvSpPr>
          <p:spPr>
            <a:xfrm>
              <a:off x="3337758" y="2813832"/>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- 0.43%</a:t>
              </a:r>
            </a:p>
          </p:txBody>
        </p:sp>
        <p:sp>
          <p:nvSpPr>
            <p:cNvPr id="33" name="TextBox 32">
              <a:extLst>
                <a:ext uri="{FF2B5EF4-FFF2-40B4-BE49-F238E27FC236}">
                  <a16:creationId xmlns:a16="http://schemas.microsoft.com/office/drawing/2014/main" id="{2B412AAE-D0AE-ECB1-AA32-288BDC77067B}"/>
                </a:ext>
              </a:extLst>
            </p:cNvPr>
            <p:cNvSpPr txBox="1"/>
            <p:nvPr/>
          </p:nvSpPr>
          <p:spPr>
            <a:xfrm>
              <a:off x="3464260" y="3742292"/>
              <a:ext cx="62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Calibri" panose="020F0502020204030204"/>
                  <a:ea typeface="+mn-ea"/>
                  <a:cs typeface="+mn-cs"/>
                </a:rPr>
                <a:t>- 0.78%</a:t>
              </a:r>
            </a:p>
          </p:txBody>
        </p:sp>
        <p:cxnSp>
          <p:nvCxnSpPr>
            <p:cNvPr id="34" name="Straight Arrow Connector 33">
              <a:extLst>
                <a:ext uri="{FF2B5EF4-FFF2-40B4-BE49-F238E27FC236}">
                  <a16:creationId xmlns:a16="http://schemas.microsoft.com/office/drawing/2014/main" id="{A1BE7357-D61A-1DCF-81BF-2B90F7554699}"/>
                </a:ext>
              </a:extLst>
            </p:cNvPr>
            <p:cNvCxnSpPr>
              <a:cxnSpLocks/>
            </p:cNvCxnSpPr>
            <p:nvPr/>
          </p:nvCxnSpPr>
          <p:spPr>
            <a:xfrm>
              <a:off x="2288678" y="3184905"/>
              <a:ext cx="0" cy="82877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7C82C1-0B31-22C5-C14D-12EF6365CD55}"/>
                </a:ext>
              </a:extLst>
            </p:cNvPr>
            <p:cNvCxnSpPr>
              <a:cxnSpLocks/>
            </p:cNvCxnSpPr>
            <p:nvPr/>
          </p:nvCxnSpPr>
          <p:spPr>
            <a:xfrm>
              <a:off x="3896022" y="3129144"/>
              <a:ext cx="0" cy="559893"/>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E789B363-49AF-1B18-C0A3-0B80B3238ADA}"/>
              </a:ext>
            </a:extLst>
          </p:cNvPr>
          <p:cNvSpPr/>
          <p:nvPr/>
        </p:nvSpPr>
        <p:spPr>
          <a:xfrm>
            <a:off x="732509" y="1065806"/>
            <a:ext cx="11032338" cy="8642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Nghiên cứu RCT kéo dài 2 năm, mắc ĐTĐ trung bình &gt;13 năm,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đã tiêm insulin 6 năm (17% insulin basal, 83% insulin bolus), tổng liều trung bình 77.1 U/ngày </a:t>
            </a:r>
          </a:p>
        </p:txBody>
      </p:sp>
      <p:pic>
        <p:nvPicPr>
          <p:cNvPr id="8" name="Picture 7">
            <a:extLst>
              <a:ext uri="{FF2B5EF4-FFF2-40B4-BE49-F238E27FC236}">
                <a16:creationId xmlns:a16="http://schemas.microsoft.com/office/drawing/2014/main" id="{866C477C-27C8-1598-119F-B78B2DCA638C}"/>
              </a:ext>
            </a:extLst>
          </p:cNvPr>
          <p:cNvPicPr>
            <a:picLocks noChangeAspect="1"/>
          </p:cNvPicPr>
          <p:nvPr/>
        </p:nvPicPr>
        <p:blipFill>
          <a:blip r:embed="rId4"/>
          <a:stretch>
            <a:fillRect/>
          </a:stretch>
        </p:blipFill>
        <p:spPr>
          <a:xfrm>
            <a:off x="8191167" y="3185591"/>
            <a:ext cx="3867702" cy="2578468"/>
          </a:xfrm>
          <a:prstGeom prst="rect">
            <a:avLst/>
          </a:prstGeom>
        </p:spPr>
      </p:pic>
      <p:sp>
        <p:nvSpPr>
          <p:cNvPr id="15" name="Title 1">
            <a:extLst>
              <a:ext uri="{FF2B5EF4-FFF2-40B4-BE49-F238E27FC236}">
                <a16:creationId xmlns:a16="http://schemas.microsoft.com/office/drawing/2014/main" id="{9B97B678-07B4-47EA-4911-3D81F2A7584A}"/>
              </a:ext>
            </a:extLst>
          </p:cNvPr>
          <p:cNvSpPr txBox="1">
            <a:spLocks/>
          </p:cNvSpPr>
          <p:nvPr/>
        </p:nvSpPr>
        <p:spPr>
          <a:xfrm>
            <a:off x="414000" y="273597"/>
            <a:ext cx="11221200" cy="5112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0070C0"/>
                </a:solidFill>
                <a:latin typeface="Arial" panose="020B0604020202020204" pitchFamily="34" charset="0"/>
                <a:ea typeface="+mj-ea"/>
                <a:cs typeface="Arial" panose="020B0604020202020204" pitchFamily="34" charset="0"/>
              </a:defRPr>
            </a:lvl1pPr>
          </a:lstStyle>
          <a:p>
            <a:r>
              <a:rPr lang="en-US" sz="3200"/>
              <a:t>Hiệu quả kiểm soát đường huyết của SGLT2i</a:t>
            </a:r>
            <a:endParaRPr lang="en-US" sz="3000" dirty="0"/>
          </a:p>
        </p:txBody>
      </p:sp>
    </p:spTree>
    <p:extLst>
      <p:ext uri="{BB962C8B-B14F-4D97-AF65-F5344CB8AC3E}">
        <p14:creationId xmlns:p14="http://schemas.microsoft.com/office/powerpoint/2010/main" val="39685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BF239C-53EA-EB07-DADC-5FA14698E6E2}"/>
              </a:ext>
            </a:extLst>
          </p:cNvPr>
          <p:cNvGrpSpPr/>
          <p:nvPr/>
        </p:nvGrpSpPr>
        <p:grpSpPr>
          <a:xfrm>
            <a:off x="4598089" y="1727858"/>
            <a:ext cx="7062207" cy="4380765"/>
            <a:chOff x="4360798" y="1668227"/>
            <a:chExt cx="7062207" cy="4380765"/>
          </a:xfrm>
        </p:grpSpPr>
        <p:grpSp>
          <p:nvGrpSpPr>
            <p:cNvPr id="30" name="Group 29">
              <a:extLst>
                <a:ext uri="{FF2B5EF4-FFF2-40B4-BE49-F238E27FC236}">
                  <a16:creationId xmlns:a16="http://schemas.microsoft.com/office/drawing/2014/main" id="{D82F2CA4-B43B-910B-826A-E35E8FD11619}"/>
                </a:ext>
              </a:extLst>
            </p:cNvPr>
            <p:cNvGrpSpPr/>
            <p:nvPr/>
          </p:nvGrpSpPr>
          <p:grpSpPr>
            <a:xfrm>
              <a:off x="4360798" y="1668227"/>
              <a:ext cx="3500692" cy="4380765"/>
              <a:chOff x="4070197" y="1619429"/>
              <a:chExt cx="3500692" cy="4380765"/>
            </a:xfrm>
          </p:grpSpPr>
          <p:sp>
            <p:nvSpPr>
              <p:cNvPr id="6" name="Rectangle: Rounded Corners 5">
                <a:extLst>
                  <a:ext uri="{FF2B5EF4-FFF2-40B4-BE49-F238E27FC236}">
                    <a16:creationId xmlns:a16="http://schemas.microsoft.com/office/drawing/2014/main" id="{ED44913B-F5AF-981B-EA75-6F88C58DD469}"/>
                  </a:ext>
                </a:extLst>
              </p:cNvPr>
              <p:cNvSpPr/>
              <p:nvPr/>
            </p:nvSpPr>
            <p:spPr>
              <a:xfrm>
                <a:off x="4070197" y="1628798"/>
                <a:ext cx="1536497" cy="276049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ĐTĐ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kèm</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p>
              <a:p>
                <a:pPr algn="ctr" defTabSz="914172">
                  <a:defRPr/>
                </a:pP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bệnh</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tim</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mạch</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do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xơ</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vữa</a:t>
                </a:r>
                <a:endPar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84E76FEF-70CF-5A12-1F00-66DC5117EC29}"/>
                  </a:ext>
                </a:extLst>
              </p:cNvPr>
              <p:cNvSpPr/>
              <p:nvPr/>
            </p:nvSpPr>
            <p:spPr>
              <a:xfrm>
                <a:off x="5934254" y="1619429"/>
                <a:ext cx="1636635" cy="276642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ĐTĐ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có</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nguy</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cơ</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dirty="0" err="1">
                    <a:solidFill>
                      <a:prstClr val="white"/>
                    </a:solidFill>
                    <a:latin typeface="Calibri" panose="020F0502020204030204" pitchFamily="34" charset="0"/>
                    <a:ea typeface="Calibri" panose="020F0502020204030204" pitchFamily="34" charset="0"/>
                    <a:cs typeface="Calibri" panose="020F0502020204030204" pitchFamily="34" charset="0"/>
                  </a:rPr>
                  <a:t>cao</a:t>
                </a:r>
                <a:r>
                  <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rPr>
                  <a:t>:</a:t>
                </a:r>
              </a:p>
              <a:p>
                <a:pPr algn="ctr" defTabSz="914172">
                  <a:defRPr/>
                </a:pPr>
                <a:endPar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171399" indent="-171399" defTabSz="914172">
                  <a:buFont typeface="Arial" panose="020B0604020202020204" pitchFamily="34" charset="0"/>
                  <a:buChar char="•"/>
                  <a:defRPr/>
                </a:pPr>
                <a:r>
                  <a:rPr lang="en-US" sz="1799" b="1" dirty="0">
                    <a:solidFill>
                      <a:prstClr val="white"/>
                    </a:solidFill>
                    <a:latin typeface="Calibri" panose="020F0502020204030204" pitchFamily="34" charset="0"/>
                    <a:ea typeface="Calibri" panose="020F0502020204030204" pitchFamily="34" charset="0"/>
                    <a:cs typeface="Calibri" panose="020F0502020204030204" pitchFamily="34" charset="0"/>
                  </a:rPr>
                  <a:t>≥ 55 </a:t>
                </a:r>
                <a:r>
                  <a:rPr lang="en-US" sz="1799" b="1" dirty="0" err="1">
                    <a:solidFill>
                      <a:prstClr val="white"/>
                    </a:solidFill>
                    <a:latin typeface="Calibri" panose="020F0502020204030204" pitchFamily="34" charset="0"/>
                    <a:ea typeface="Calibri" panose="020F0502020204030204" pitchFamily="34" charset="0"/>
                    <a:cs typeface="Calibri" panose="020F0502020204030204" pitchFamily="34" charset="0"/>
                  </a:rPr>
                  <a:t>tuổi</a:t>
                </a:r>
                <a:endParaRPr lang="en-US" sz="2399" b="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171399" indent="-171399" defTabSz="914172">
                  <a:buFont typeface="Arial" panose="020B0604020202020204" pitchFamily="34" charset="0"/>
                  <a:buChar char="•"/>
                  <a:defRPr/>
                </a:pPr>
                <a:r>
                  <a:rPr lang="en-US" sz="1799" b="1" dirty="0">
                    <a:solidFill>
                      <a:prstClr val="white"/>
                    </a:solidFill>
                    <a:latin typeface="Calibri" panose="020F0502020204030204" pitchFamily="34" charset="0"/>
                    <a:ea typeface="Calibri" panose="020F0502020204030204" pitchFamily="34" charset="0"/>
                    <a:cs typeface="Calibri" panose="020F0502020204030204" pitchFamily="34" charset="0"/>
                  </a:rPr>
                  <a:t>≥ 2 YTNC </a:t>
                </a:r>
                <a:r>
                  <a:rPr lang="en-US" sz="16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như</a:t>
                </a: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béo</a:t>
                </a: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phì</a:t>
                </a: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THA, RLLM, </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hút</a:t>
                </a: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thuốc</a:t>
                </a: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albumin </a:t>
                </a:r>
                <a:r>
                  <a:rPr lang="en-US" sz="1400" dirty="0" err="1">
                    <a:solidFill>
                      <a:prstClr val="white"/>
                    </a:solidFill>
                    <a:latin typeface="Calibri" panose="020F0502020204030204" pitchFamily="34" charset="0"/>
                    <a:ea typeface="Calibri" panose="020F0502020204030204" pitchFamily="34" charset="0"/>
                    <a:cs typeface="Calibri" panose="020F0502020204030204" pitchFamily="34" charset="0"/>
                  </a:rPr>
                  <a:t>niệu</a:t>
                </a:r>
                <a:r>
                  <a:rPr lang="en-US" sz="16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n-US" sz="1799"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B9E9BFCE-7E29-EB69-A20E-9FD1399FDEF6}"/>
                  </a:ext>
                </a:extLst>
              </p:cNvPr>
              <p:cNvSpPr/>
              <p:nvPr/>
            </p:nvSpPr>
            <p:spPr>
              <a:xfrm>
                <a:off x="4410088" y="5147222"/>
                <a:ext cx="2865500" cy="8529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1799">
                    <a:solidFill>
                      <a:prstClr val="white"/>
                    </a:solidFill>
                    <a:latin typeface="Calibri" panose="020F0502020204030204" pitchFamily="34" charset="0"/>
                    <a:ea typeface="Calibri" panose="020F0502020204030204" pitchFamily="34" charset="0"/>
                    <a:cs typeface="Calibri" panose="020F0502020204030204" pitchFamily="34" charset="0"/>
                  </a:rPr>
                  <a:t>GLP-1 hoặc SGLT2i</a:t>
                </a:r>
              </a:p>
            </p:txBody>
          </p:sp>
          <p:cxnSp>
            <p:nvCxnSpPr>
              <p:cNvPr id="14" name="Straight Arrow Connector 13">
                <a:extLst>
                  <a:ext uri="{FF2B5EF4-FFF2-40B4-BE49-F238E27FC236}">
                    <a16:creationId xmlns:a16="http://schemas.microsoft.com/office/drawing/2014/main" id="{40220C1C-F83B-E109-194A-962D513DB9D6}"/>
                  </a:ext>
                </a:extLst>
              </p:cNvPr>
              <p:cNvCxnSpPr>
                <a:cxnSpLocks/>
                <a:stCxn id="6" idx="2"/>
              </p:cNvCxnSpPr>
              <p:nvPr/>
            </p:nvCxnSpPr>
            <p:spPr>
              <a:xfrm flipH="1">
                <a:off x="4834426" y="4389289"/>
                <a:ext cx="4020" cy="7404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A9A007-5C28-5A29-520F-C4909DDFB867}"/>
                  </a:ext>
                </a:extLst>
              </p:cNvPr>
              <p:cNvCxnSpPr>
                <a:cxnSpLocks/>
                <a:stCxn id="7" idx="2"/>
              </p:cNvCxnSpPr>
              <p:nvPr/>
            </p:nvCxnSpPr>
            <p:spPr>
              <a:xfrm>
                <a:off x="6752572" y="4385851"/>
                <a:ext cx="0" cy="7404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F0F1C9D-C2A3-41C7-86FB-E70BB17A295C}"/>
                </a:ext>
              </a:extLst>
            </p:cNvPr>
            <p:cNvGrpSpPr/>
            <p:nvPr/>
          </p:nvGrpSpPr>
          <p:grpSpPr>
            <a:xfrm>
              <a:off x="8117140" y="1674158"/>
              <a:ext cx="1536497" cy="4374834"/>
              <a:chOff x="7947737" y="1625360"/>
              <a:chExt cx="1536497" cy="4374834"/>
            </a:xfrm>
          </p:grpSpPr>
          <p:sp>
            <p:nvSpPr>
              <p:cNvPr id="8" name="Rectangle: Rounded Corners 7">
                <a:extLst>
                  <a:ext uri="{FF2B5EF4-FFF2-40B4-BE49-F238E27FC236}">
                    <a16:creationId xmlns:a16="http://schemas.microsoft.com/office/drawing/2014/main" id="{4F42B18E-0165-7A4C-5AD5-2814C7233EBC}"/>
                  </a:ext>
                </a:extLst>
              </p:cNvPr>
              <p:cNvSpPr/>
              <p:nvPr/>
            </p:nvSpPr>
            <p:spPr>
              <a:xfrm>
                <a:off x="7947737" y="1625360"/>
                <a:ext cx="1536497" cy="273824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72">
                  <a:defRPr/>
                </a:pPr>
                <a:r>
                  <a:rPr lang="en-US" sz="1799">
                    <a:solidFill>
                      <a:prstClr val="white"/>
                    </a:solidFill>
                    <a:latin typeface="Calibri" panose="020F0502020204030204" pitchFamily="34" charset="0"/>
                    <a:ea typeface="Calibri" panose="020F0502020204030204" pitchFamily="34" charset="0"/>
                    <a:cs typeface="Calibri" panose="020F0502020204030204" pitchFamily="34" charset="0"/>
                  </a:rPr>
                  <a:t>ĐTĐ </a:t>
                </a:r>
                <a:r>
                  <a:rPr lang="en-US" sz="1799" err="1">
                    <a:solidFill>
                      <a:prstClr val="white"/>
                    </a:solidFill>
                    <a:latin typeface="Calibri" panose="020F0502020204030204" pitchFamily="34" charset="0"/>
                    <a:ea typeface="Calibri" panose="020F0502020204030204" pitchFamily="34" charset="0"/>
                    <a:cs typeface="Calibri" panose="020F0502020204030204" pitchFamily="34" charset="0"/>
                  </a:rPr>
                  <a:t>kèm</a:t>
                </a:r>
                <a:r>
                  <a:rPr lang="en-US" sz="1799">
                    <a:solidFill>
                      <a:prstClr val="white"/>
                    </a:solidFill>
                    <a:latin typeface="Calibri" panose="020F0502020204030204" pitchFamily="34" charset="0"/>
                    <a:ea typeface="Calibri" panose="020F0502020204030204" pitchFamily="34" charset="0"/>
                    <a:cs typeface="Calibri" panose="020F0502020204030204" pitchFamily="34" charset="0"/>
                  </a:rPr>
                  <a:t> </a:t>
                </a:r>
              </a:p>
              <a:p>
                <a:pPr algn="ctr" defTabSz="914172">
                  <a:defRPr/>
                </a:pPr>
                <a:r>
                  <a:rPr lang="en-US" sz="1799" err="1">
                    <a:solidFill>
                      <a:prstClr val="white"/>
                    </a:solidFill>
                    <a:latin typeface="Calibri" panose="020F0502020204030204" pitchFamily="34" charset="0"/>
                    <a:ea typeface="Calibri" panose="020F0502020204030204" pitchFamily="34" charset="0"/>
                    <a:cs typeface="Calibri" panose="020F0502020204030204" pitchFamily="34" charset="0"/>
                  </a:rPr>
                  <a:t>Suy</a:t>
                </a:r>
                <a:r>
                  <a:rPr lang="en-US" sz="1799">
                    <a:solidFill>
                      <a:prstClr val="white"/>
                    </a:solidFill>
                    <a:latin typeface="Calibri" panose="020F0502020204030204" pitchFamily="34" charset="0"/>
                    <a:ea typeface="Calibri" panose="020F0502020204030204" pitchFamily="34" charset="0"/>
                    <a:cs typeface="Calibri" panose="020F0502020204030204" pitchFamily="34" charset="0"/>
                  </a:rPr>
                  <a:t> </a:t>
                </a:r>
                <a:r>
                  <a:rPr lang="en-US" sz="1799" err="1">
                    <a:solidFill>
                      <a:prstClr val="white"/>
                    </a:solidFill>
                    <a:latin typeface="Calibri" panose="020F0502020204030204" pitchFamily="34" charset="0"/>
                    <a:ea typeface="Calibri" panose="020F0502020204030204" pitchFamily="34" charset="0"/>
                    <a:cs typeface="Calibri" panose="020F0502020204030204" pitchFamily="34" charset="0"/>
                  </a:rPr>
                  <a:t>tim</a:t>
                </a:r>
                <a:endParaRPr lang="en-US" sz="1799">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F1EA7240-5327-0CE5-C98D-4EB216B1FB5F}"/>
                  </a:ext>
                </a:extLst>
              </p:cNvPr>
              <p:cNvSpPr/>
              <p:nvPr/>
            </p:nvSpPr>
            <p:spPr>
              <a:xfrm>
                <a:off x="7947737" y="5147222"/>
                <a:ext cx="1536497" cy="8529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1799">
                    <a:solidFill>
                      <a:prstClr val="white"/>
                    </a:solidFill>
                    <a:latin typeface="Calibri" panose="020F0502020204030204" pitchFamily="34" charset="0"/>
                    <a:ea typeface="Calibri" panose="020F0502020204030204" pitchFamily="34" charset="0"/>
                    <a:cs typeface="Calibri" panose="020F0502020204030204" pitchFamily="34" charset="0"/>
                  </a:rPr>
                  <a:t>SGLT2i</a:t>
                </a:r>
              </a:p>
            </p:txBody>
          </p:sp>
          <p:cxnSp>
            <p:nvCxnSpPr>
              <p:cNvPr id="16" name="Straight Arrow Connector 15">
                <a:extLst>
                  <a:ext uri="{FF2B5EF4-FFF2-40B4-BE49-F238E27FC236}">
                    <a16:creationId xmlns:a16="http://schemas.microsoft.com/office/drawing/2014/main" id="{692DACF9-E13C-E7FF-43E6-D957ED3AA934}"/>
                  </a:ext>
                </a:extLst>
              </p:cNvPr>
              <p:cNvCxnSpPr>
                <a:cxnSpLocks/>
                <a:stCxn id="8" idx="2"/>
              </p:cNvCxnSpPr>
              <p:nvPr/>
            </p:nvCxnSpPr>
            <p:spPr>
              <a:xfrm flipH="1">
                <a:off x="8715985" y="4363608"/>
                <a:ext cx="1" cy="7661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E68E6C2-79F9-6439-2014-D2C06840BA23}"/>
                </a:ext>
              </a:extLst>
            </p:cNvPr>
            <p:cNvGrpSpPr/>
            <p:nvPr/>
          </p:nvGrpSpPr>
          <p:grpSpPr>
            <a:xfrm>
              <a:off x="9886505" y="1674158"/>
              <a:ext cx="1536500" cy="4371395"/>
              <a:chOff x="9886504" y="1628799"/>
              <a:chExt cx="1536500" cy="4371395"/>
            </a:xfrm>
          </p:grpSpPr>
          <p:sp>
            <p:nvSpPr>
              <p:cNvPr id="9" name="Rectangle: Rounded Corners 8">
                <a:extLst>
                  <a:ext uri="{FF2B5EF4-FFF2-40B4-BE49-F238E27FC236}">
                    <a16:creationId xmlns:a16="http://schemas.microsoft.com/office/drawing/2014/main" id="{5504FCA5-40B5-C0BA-0ADB-76F2F88BD5C0}"/>
                  </a:ext>
                </a:extLst>
              </p:cNvPr>
              <p:cNvSpPr/>
              <p:nvPr/>
            </p:nvSpPr>
            <p:spPr>
              <a:xfrm>
                <a:off x="9886507" y="1628799"/>
                <a:ext cx="1536497" cy="2760491"/>
              </a:xfrm>
              <a:prstGeom prst="roundRect">
                <a:avLst/>
              </a:prstGeom>
              <a:solidFill>
                <a:srgbClr val="CBDB2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72">
                  <a:defRPr/>
                </a:pPr>
                <a:r>
                  <a:rPr lang="en-US" sz="1799" b="1">
                    <a:solidFill>
                      <a:schemeClr val="tx1"/>
                    </a:solidFill>
                    <a:latin typeface="Calibri" panose="020F0502020204030204" pitchFamily="34" charset="0"/>
                    <a:ea typeface="Calibri" panose="020F0502020204030204" pitchFamily="34" charset="0"/>
                    <a:cs typeface="Calibri" panose="020F0502020204030204" pitchFamily="34" charset="0"/>
                  </a:rPr>
                  <a:t>ĐTĐ </a:t>
                </a:r>
                <a:r>
                  <a:rPr lang="en-US" sz="1799" b="1" err="1">
                    <a:solidFill>
                      <a:schemeClr val="tx1"/>
                    </a:solidFill>
                    <a:latin typeface="Calibri" panose="020F0502020204030204" pitchFamily="34" charset="0"/>
                    <a:ea typeface="Calibri" panose="020F0502020204030204" pitchFamily="34" charset="0"/>
                    <a:cs typeface="Calibri" panose="020F0502020204030204" pitchFamily="34" charset="0"/>
                  </a:rPr>
                  <a:t>kèm</a:t>
                </a:r>
                <a:r>
                  <a:rPr lang="en-US" sz="1799" b="1">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ctr" defTabSz="914172">
                  <a:defRPr/>
                </a:pPr>
                <a:r>
                  <a:rPr lang="en-US" sz="1799" b="1" err="1">
                    <a:solidFill>
                      <a:schemeClr val="tx1"/>
                    </a:solidFill>
                    <a:latin typeface="Calibri" panose="020F0502020204030204" pitchFamily="34" charset="0"/>
                    <a:ea typeface="Calibri" panose="020F0502020204030204" pitchFamily="34" charset="0"/>
                    <a:cs typeface="Calibri" panose="020F0502020204030204" pitchFamily="34" charset="0"/>
                  </a:rPr>
                  <a:t>Bệnh</a:t>
                </a:r>
                <a:r>
                  <a:rPr lang="en-US" sz="1799"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99" b="1" err="1">
                    <a:solidFill>
                      <a:schemeClr val="tx1"/>
                    </a:solidFill>
                    <a:latin typeface="Calibri" panose="020F0502020204030204" pitchFamily="34" charset="0"/>
                    <a:ea typeface="Calibri" panose="020F0502020204030204" pitchFamily="34" charset="0"/>
                    <a:cs typeface="Calibri" panose="020F0502020204030204" pitchFamily="34" charset="0"/>
                  </a:rPr>
                  <a:t>thận</a:t>
                </a:r>
                <a:r>
                  <a:rPr lang="en-US" sz="1799"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99" b="1" err="1">
                    <a:solidFill>
                      <a:schemeClr val="tx1"/>
                    </a:solidFill>
                    <a:latin typeface="Calibri" panose="020F0502020204030204" pitchFamily="34" charset="0"/>
                    <a:ea typeface="Calibri" panose="020F0502020204030204" pitchFamily="34" charset="0"/>
                    <a:cs typeface="Calibri" panose="020F0502020204030204" pitchFamily="34" charset="0"/>
                  </a:rPr>
                  <a:t>mạn</a:t>
                </a:r>
                <a:endParaRPr lang="en-US" sz="1799"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5DB5329B-F163-3960-01AB-100C95135CF7}"/>
                  </a:ext>
                </a:extLst>
              </p:cNvPr>
              <p:cNvSpPr/>
              <p:nvPr/>
            </p:nvSpPr>
            <p:spPr>
              <a:xfrm>
                <a:off x="9886504" y="5147222"/>
                <a:ext cx="1536497" cy="852972"/>
              </a:xfrm>
              <a:prstGeom prst="roundRect">
                <a:avLst/>
              </a:prstGeom>
              <a:solidFill>
                <a:srgbClr val="CBD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1799" b="1">
                    <a:solidFill>
                      <a:schemeClr val="tx1"/>
                    </a:solidFill>
                    <a:latin typeface="Calibri" panose="020F0502020204030204" pitchFamily="34" charset="0"/>
                    <a:ea typeface="Calibri" panose="020F0502020204030204" pitchFamily="34" charset="0"/>
                    <a:cs typeface="Calibri" panose="020F0502020204030204" pitchFamily="34" charset="0"/>
                  </a:rPr>
                  <a:t>SGLT2i</a:t>
                </a:r>
              </a:p>
            </p:txBody>
          </p:sp>
          <p:cxnSp>
            <p:nvCxnSpPr>
              <p:cNvPr id="17" name="Straight Arrow Connector 16">
                <a:extLst>
                  <a:ext uri="{FF2B5EF4-FFF2-40B4-BE49-F238E27FC236}">
                    <a16:creationId xmlns:a16="http://schemas.microsoft.com/office/drawing/2014/main" id="{7390E16B-A9AA-26D8-5337-728E7A681BD8}"/>
                  </a:ext>
                </a:extLst>
              </p:cNvPr>
              <p:cNvCxnSpPr>
                <a:cxnSpLocks/>
                <a:stCxn id="9" idx="2"/>
                <a:endCxn id="13" idx="0"/>
              </p:cNvCxnSpPr>
              <p:nvPr/>
            </p:nvCxnSpPr>
            <p:spPr>
              <a:xfrm flipH="1">
                <a:off x="10654753" y="4389290"/>
                <a:ext cx="3" cy="757932"/>
              </a:xfrm>
              <a:prstGeom prst="straightConnector1">
                <a:avLst/>
              </a:prstGeom>
              <a:solidFill>
                <a:srgbClr val="CBDB2A"/>
              </a:solidFill>
              <a:ln w="38100">
                <a:solidFill>
                  <a:srgbClr val="CBDB2A"/>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0" name="Title 1">
            <a:extLst>
              <a:ext uri="{FF2B5EF4-FFF2-40B4-BE49-F238E27FC236}">
                <a16:creationId xmlns:a16="http://schemas.microsoft.com/office/drawing/2014/main" id="{36CC393D-3992-C72E-5C96-A0B26E64EA5A}"/>
              </a:ext>
            </a:extLst>
          </p:cNvPr>
          <p:cNvSpPr>
            <a:spLocks noGrp="1"/>
          </p:cNvSpPr>
          <p:nvPr>
            <p:ph type="title"/>
          </p:nvPr>
        </p:nvSpPr>
        <p:spPr/>
        <p:txBody>
          <a:bodyPr>
            <a:noAutofit/>
          </a:bodyPr>
          <a:lstStyle/>
          <a:p>
            <a:pPr algn="ctr">
              <a:lnSpc>
                <a:spcPct val="100000"/>
              </a:lnSpc>
            </a:pPr>
            <a:r>
              <a:rPr lang="vi-VN" sz="2400" b="1" dirty="0">
                <a:solidFill>
                  <a:srgbClr val="0070C0"/>
                </a:solidFill>
                <a:latin typeface="Arial" panose="020B0604020202020204" pitchFamily="34" charset="0"/>
                <a:ea typeface="Calibri" panose="020F0502020204030204" pitchFamily="34" charset="0"/>
                <a:cs typeface="Arial" panose="020B0604020202020204" pitchFamily="34" charset="0"/>
              </a:rPr>
              <a:t>Phân tầng, đánh giá nguy cơ và biến chứng</a:t>
            </a:r>
            <a:br>
              <a:rPr lang="vi-VN" sz="24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vi-VN" sz="2400" b="1" dirty="0">
                <a:solidFill>
                  <a:srgbClr val="0070C0"/>
                </a:solidFill>
                <a:latin typeface="Arial" panose="020B0604020202020204" pitchFamily="34" charset="0"/>
                <a:ea typeface="Calibri" panose="020F0502020204030204" pitchFamily="34" charset="0"/>
                <a:cs typeface="Arial" panose="020B0604020202020204" pitchFamily="34" charset="0"/>
              </a:rPr>
              <a:t>Lựa chọn bước 1 điều trị với SGLT2i hoặc GLP-1</a:t>
            </a:r>
          </a:p>
        </p:txBody>
      </p:sp>
      <p:sp>
        <p:nvSpPr>
          <p:cNvPr id="3" name="Text Placeholder 2">
            <a:extLst>
              <a:ext uri="{FF2B5EF4-FFF2-40B4-BE49-F238E27FC236}">
                <a16:creationId xmlns:a16="http://schemas.microsoft.com/office/drawing/2014/main" id="{8DB3D2CC-8611-F100-A912-CB38AFAB3366}"/>
              </a:ext>
            </a:extLst>
          </p:cNvPr>
          <p:cNvSpPr>
            <a:spLocks noGrp="1"/>
          </p:cNvSpPr>
          <p:nvPr>
            <p:ph type="body" sz="quarter" idx="10"/>
          </p:nvPr>
        </p:nvSpPr>
        <p:spPr/>
        <p:txBody>
          <a:bodyPr>
            <a:normAutofit fontScale="77500" lnSpcReduction="20000"/>
          </a:bodyPr>
          <a:lstStyle/>
          <a:p>
            <a:endParaRPr lang="en-US"/>
          </a:p>
        </p:txBody>
      </p:sp>
      <p:grpSp>
        <p:nvGrpSpPr>
          <p:cNvPr id="25" name="Group 24">
            <a:extLst>
              <a:ext uri="{FF2B5EF4-FFF2-40B4-BE49-F238E27FC236}">
                <a16:creationId xmlns:a16="http://schemas.microsoft.com/office/drawing/2014/main" id="{EB101EA0-80E7-F0DF-598C-A291355AEAD7}"/>
              </a:ext>
            </a:extLst>
          </p:cNvPr>
          <p:cNvGrpSpPr/>
          <p:nvPr/>
        </p:nvGrpSpPr>
        <p:grpSpPr>
          <a:xfrm>
            <a:off x="127000" y="1460500"/>
            <a:ext cx="4139510" cy="5118100"/>
            <a:chOff x="127000" y="1460500"/>
            <a:chExt cx="4139510" cy="5118100"/>
          </a:xfrm>
        </p:grpSpPr>
        <p:sp>
          <p:nvSpPr>
            <p:cNvPr id="22" name="Rectangle 21">
              <a:extLst>
                <a:ext uri="{FF2B5EF4-FFF2-40B4-BE49-F238E27FC236}">
                  <a16:creationId xmlns:a16="http://schemas.microsoft.com/office/drawing/2014/main" id="{1F261FDD-8CD4-34D8-C42C-4A5866697321}"/>
                </a:ext>
              </a:extLst>
            </p:cNvPr>
            <p:cNvSpPr/>
            <p:nvPr/>
          </p:nvSpPr>
          <p:spPr>
            <a:xfrm>
              <a:off x="127000" y="1460500"/>
              <a:ext cx="4139510" cy="5118100"/>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9BF2A39-ED1D-CFA5-ED43-7092C0A5ED60}"/>
                </a:ext>
              </a:extLst>
            </p:cNvPr>
            <p:cNvPicPr>
              <a:picLocks noChangeAspect="1"/>
            </p:cNvPicPr>
            <p:nvPr/>
          </p:nvPicPr>
          <p:blipFill>
            <a:blip r:embed="rId2"/>
            <a:srcRect l="1" t="25681" r="37053" b="7111"/>
            <a:stretch/>
          </p:blipFill>
          <p:spPr>
            <a:xfrm>
              <a:off x="225379" y="1808046"/>
              <a:ext cx="3894285" cy="4220390"/>
            </a:xfrm>
            <a:prstGeom prst="rect">
              <a:avLst/>
            </a:prstGeom>
          </p:spPr>
        </p:pic>
        <p:sp>
          <p:nvSpPr>
            <p:cNvPr id="23" name="Rectangle 22">
              <a:extLst>
                <a:ext uri="{FF2B5EF4-FFF2-40B4-BE49-F238E27FC236}">
                  <a16:creationId xmlns:a16="http://schemas.microsoft.com/office/drawing/2014/main" id="{7C4128DB-4C8E-5FAC-5E64-E04EE305B76E}"/>
                </a:ext>
              </a:extLst>
            </p:cNvPr>
            <p:cNvSpPr/>
            <p:nvPr/>
          </p:nvSpPr>
          <p:spPr>
            <a:xfrm>
              <a:off x="232444" y="5417430"/>
              <a:ext cx="1647156" cy="654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521E5B-9CD3-3A69-E25C-BD68F9628BD0}"/>
                </a:ext>
              </a:extLst>
            </p:cNvPr>
            <p:cNvSpPr/>
            <p:nvPr/>
          </p:nvSpPr>
          <p:spPr>
            <a:xfrm>
              <a:off x="2057400" y="4121150"/>
              <a:ext cx="486342" cy="20314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E4DEE30F-6B4C-2C01-C3D2-EF6A935D080E}"/>
              </a:ext>
            </a:extLst>
          </p:cNvPr>
          <p:cNvSpPr txBox="1"/>
          <p:nvPr/>
        </p:nvSpPr>
        <p:spPr>
          <a:xfrm>
            <a:off x="1" y="68174"/>
            <a:ext cx="2329542" cy="584775"/>
          </a:xfrm>
          <a:prstGeom prst="rect">
            <a:avLst/>
          </a:prstGeom>
          <a:solidFill>
            <a:srgbClr val="FF0000"/>
          </a:solidFill>
        </p:spPr>
        <p:txBody>
          <a:bodyPr wrap="square">
            <a:spAutoFit/>
          </a:bodyPr>
          <a:lstStyle/>
          <a:p>
            <a:r>
              <a:rPr lang="en-US" sz="3200" dirty="0">
                <a:solidFill>
                  <a:schemeClr val="bg1"/>
                </a:solidFill>
                <a:sym typeface="Arial"/>
              </a:rPr>
              <a:t>ADA 2025</a:t>
            </a:r>
          </a:p>
        </p:txBody>
      </p:sp>
      <p:sp>
        <p:nvSpPr>
          <p:cNvPr id="4" name="TextBox 3">
            <a:extLst>
              <a:ext uri="{FF2B5EF4-FFF2-40B4-BE49-F238E27FC236}">
                <a16:creationId xmlns:a16="http://schemas.microsoft.com/office/drawing/2014/main" id="{AAD50978-E5D8-72D7-F4D3-57032540674C}"/>
              </a:ext>
            </a:extLst>
          </p:cNvPr>
          <p:cNvSpPr txBox="1">
            <a:spLocks noChangeArrowheads="1"/>
          </p:cNvSpPr>
          <p:nvPr/>
        </p:nvSpPr>
        <p:spPr bwMode="auto">
          <a:xfrm>
            <a:off x="0" y="6594599"/>
            <a:ext cx="8906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1200" i="1" dirty="0">
                <a:solidFill>
                  <a:srgbClr val="A6192E"/>
                </a:solidFill>
                <a:ea typeface="ヒラギノ角ゴ Pro W3" charset="-128"/>
              </a:rPr>
              <a:t>Standards of Care in Diabetes - 2025</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a:t>
            </a:r>
            <a:r>
              <a:rPr lang="en-US" sz="1200" dirty="0">
                <a:solidFill>
                  <a:srgbClr val="A6192E"/>
                </a:solidFill>
                <a:latin typeface="Helvetica" pitchFamily="34" charset="0"/>
                <a:ea typeface="ヒラギノ角ゴ Pro W3" charset="-128"/>
              </a:rPr>
              <a:t>2025;48(Suppl. 1):S181-S206</a:t>
            </a:r>
          </a:p>
        </p:txBody>
      </p:sp>
    </p:spTree>
    <p:extLst>
      <p:ext uri="{BB962C8B-B14F-4D97-AF65-F5344CB8AC3E}">
        <p14:creationId xmlns:p14="http://schemas.microsoft.com/office/powerpoint/2010/main" val="18793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map of the world with different colored countries/regions&#10;&#10;Description automatically generated">
            <a:extLst>
              <a:ext uri="{FF2B5EF4-FFF2-40B4-BE49-F238E27FC236}">
                <a16:creationId xmlns:a16="http://schemas.microsoft.com/office/drawing/2014/main" id="{E91A3E70-8C2B-81E3-A74E-92BD20D1AB0D}"/>
              </a:ext>
            </a:extLst>
          </p:cNvPr>
          <p:cNvPicPr>
            <a:picLocks noChangeAspect="1"/>
          </p:cNvPicPr>
          <p:nvPr/>
        </p:nvPicPr>
        <p:blipFill rotWithShape="1">
          <a:blip r:embed="rId3"/>
          <a:srcRect t="21815" b="3217"/>
          <a:stretch/>
        </p:blipFill>
        <p:spPr>
          <a:xfrm>
            <a:off x="227102" y="1629089"/>
            <a:ext cx="4102376" cy="2929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object 12">
            <a:extLst>
              <a:ext uri="{FF2B5EF4-FFF2-40B4-BE49-F238E27FC236}">
                <a16:creationId xmlns:a16="http://schemas.microsoft.com/office/drawing/2014/main" id="{31FABEBB-045F-4AAC-9A67-C28F505A369F}"/>
              </a:ext>
            </a:extLst>
          </p:cNvPr>
          <p:cNvSpPr txBox="1">
            <a:spLocks/>
          </p:cNvSpPr>
          <p:nvPr/>
        </p:nvSpPr>
        <p:spPr>
          <a:xfrm>
            <a:off x="731133" y="269340"/>
            <a:ext cx="10591800" cy="489159"/>
          </a:xfrm>
          <a:prstGeom prst="rect">
            <a:avLst/>
          </a:prstGeom>
          <a:noFill/>
          <a:ln w="9525">
            <a:noFill/>
          </a:ln>
        </p:spPr>
        <p:txBody>
          <a:bodyPr anchor="ctr" anchorCtr="0">
            <a:noAutofit/>
          </a:bodyPr>
          <a:lstStyle>
            <a:lvl1pPr lvl="0" indent="0" algn="ctr" defTabSz="914377" fontAlgn="base">
              <a:lnSpc>
                <a:spcPct val="100000"/>
              </a:lnSpc>
              <a:spcBef>
                <a:spcPct val="0"/>
              </a:spcBef>
              <a:spcAft>
                <a:spcPct val="0"/>
              </a:spcAft>
              <a:buNone/>
              <a:defRPr sz="3200" b="1" i="0" u="none" baseline="0">
                <a:solidFill>
                  <a:srgbClr val="0070C0"/>
                </a:solidFill>
                <a:ea typeface="Verdana" panose="020B0604030504040204" pitchFamily="34" charset="0"/>
                <a:cs typeface="Arial" panose="020B0604020202020204" pitchFamily="34" charset="0"/>
              </a:defRPr>
            </a:lvl1pPr>
          </a:lstStyle>
          <a:p>
            <a:r>
              <a:rPr lang="en-US">
                <a:solidFill>
                  <a:schemeClr val="accent5">
                    <a:lumMod val="10000"/>
                  </a:schemeClr>
                </a:solidFill>
                <a:latin typeface="+mj-lt"/>
              </a:rPr>
              <a:t>ĐÁI THÁO ĐƯỜNG NGÀY CÀNG TĂNG CAO</a:t>
            </a:r>
            <a:endParaRPr lang="vi-VN">
              <a:solidFill>
                <a:schemeClr val="accent5">
                  <a:lumMod val="10000"/>
                </a:schemeClr>
              </a:solidFill>
              <a:latin typeface="+mj-lt"/>
            </a:endParaRPr>
          </a:p>
        </p:txBody>
      </p:sp>
      <p:pic>
        <p:nvPicPr>
          <p:cNvPr id="2" name="Picture 1">
            <a:extLst>
              <a:ext uri="{FF2B5EF4-FFF2-40B4-BE49-F238E27FC236}">
                <a16:creationId xmlns:a16="http://schemas.microsoft.com/office/drawing/2014/main" id="{05E88A31-FCC2-ACF2-DA25-D24AB6F7822E}"/>
              </a:ext>
            </a:extLst>
          </p:cNvPr>
          <p:cNvPicPr>
            <a:picLocks noChangeAspect="1"/>
          </p:cNvPicPr>
          <p:nvPr/>
        </p:nvPicPr>
        <p:blipFill>
          <a:blip r:embed="rId4"/>
          <a:stretch>
            <a:fillRect/>
          </a:stretch>
        </p:blipFill>
        <p:spPr>
          <a:xfrm>
            <a:off x="4492599" y="1629089"/>
            <a:ext cx="7589256" cy="2926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9417B04F-482C-5B4B-16A9-917C16013D5E}"/>
              </a:ext>
            </a:extLst>
          </p:cNvPr>
          <p:cNvSpPr txBox="1"/>
          <p:nvPr/>
        </p:nvSpPr>
        <p:spPr>
          <a:xfrm>
            <a:off x="483065" y="5771296"/>
            <a:ext cx="10181392" cy="861774"/>
          </a:xfrm>
          <a:prstGeom prst="rect">
            <a:avLst/>
          </a:prstGeom>
          <a:noFill/>
        </p:spPr>
        <p:txBody>
          <a:bodyPr wrap="square">
            <a:spAutoFit/>
          </a:bodyPr>
          <a:lstStyle/>
          <a:p>
            <a:r>
              <a:rPr lang="en-US" sz="1000"/>
              <a:t>1. International Diabetes Federation, IDF Diabetes Atlas, 10th ed. 2021; 2. </a:t>
            </a:r>
            <a:r>
              <a:rPr lang="en-US" sz="1000" err="1"/>
              <a:t>Gakidou</a:t>
            </a:r>
            <a:r>
              <a:rPr lang="en-US" sz="1000"/>
              <a:t> E, et al. Bull World Health Organ 2011;89:172–83;</a:t>
            </a:r>
          </a:p>
          <a:p>
            <a:r>
              <a:rPr lang="en-US" sz="1000"/>
              <a:t>3. de Pablos-Velasco P, et al. Clin Endocrinol (</a:t>
            </a:r>
            <a:r>
              <a:rPr lang="en-US" sz="1000" err="1"/>
              <a:t>Oxf</a:t>
            </a:r>
            <a:r>
              <a:rPr lang="en-US" sz="1000"/>
              <a:t>) 2014;80:47–56; 4. CDC. Available at: </a:t>
            </a:r>
            <a:r>
              <a:rPr lang="en-US" sz="1000">
                <a:hlinkClick r:id="rId5"/>
              </a:rPr>
              <a:t>http://www.cdc.gov/diabetes/statistics/comp/fig7_overweight.htm</a:t>
            </a:r>
            <a:r>
              <a:rPr lang="en-US" sz="1000"/>
              <a:t>;</a:t>
            </a:r>
          </a:p>
          <a:p>
            <a:r>
              <a:rPr lang="en-US" sz="1000"/>
              <a:t>5. CDC. National Diabetes Statistics Report, 2014. Available at: </a:t>
            </a:r>
            <a:r>
              <a:rPr lang="en-US" sz="1000">
                <a:hlinkClick r:id="rId6"/>
              </a:rPr>
              <a:t>http://www.cdc.gov/diabetes/data/statistics/2014StatisticsReport.html. Last accessed September 2015</a:t>
            </a:r>
            <a:r>
              <a:rPr lang="en-US" sz="1000"/>
              <a:t>; </a:t>
            </a:r>
          </a:p>
          <a:p>
            <a:r>
              <a:rPr lang="en-US" sz="1000"/>
              <a:t>6. Gregg EW, et al. N Engl J Med 2014;370:1514–23. </a:t>
            </a:r>
            <a:r>
              <a:rPr lang="fr-FR" sz="1000">
                <a:latin typeface="Arial" panose="020B0604020202020204" pitchFamily="34" charset="0"/>
                <a:cs typeface="Arial" panose="020B0604020202020204" pitchFamily="34" charset="0"/>
              </a:rPr>
              <a:t>(7) Int J </a:t>
            </a:r>
            <a:r>
              <a:rPr lang="fr-FR" sz="1000" err="1">
                <a:latin typeface="Arial" panose="020B0604020202020204" pitchFamily="34" charset="0"/>
                <a:cs typeface="Arial" panose="020B0604020202020204" pitchFamily="34" charset="0"/>
              </a:rPr>
              <a:t>Diabetes</a:t>
            </a:r>
            <a:r>
              <a:rPr lang="fr-FR" sz="1000">
                <a:latin typeface="Arial" panose="020B0604020202020204" pitchFamily="34" charset="0"/>
                <a:cs typeface="Arial" panose="020B0604020202020204" pitchFamily="34" charset="0"/>
              </a:rPr>
              <a:t> Dev </a:t>
            </a:r>
            <a:r>
              <a:rPr lang="fr-FR" sz="1000" err="1">
                <a:latin typeface="Arial" panose="020B0604020202020204" pitchFamily="34" charset="0"/>
                <a:cs typeface="Arial" panose="020B0604020202020204" pitchFamily="34" charset="0"/>
              </a:rPr>
              <a:t>Ctries</a:t>
            </a:r>
            <a:r>
              <a:rPr lang="fr-FR" sz="1000">
                <a:latin typeface="Arial" panose="020B0604020202020204" pitchFamily="34" charset="0"/>
                <a:cs typeface="Arial" panose="020B0604020202020204" pitchFamily="34" charset="0"/>
              </a:rPr>
              <a:t> 40, 70–79 (2020). </a:t>
            </a:r>
            <a:r>
              <a:rPr lang="fr-FR" sz="1000">
                <a:latin typeface="Arial" panose="020B0604020202020204" pitchFamily="34" charset="0"/>
                <a:cs typeface="Arial" panose="020B0604020202020204" pitchFamily="34" charset="0"/>
                <a:hlinkClick r:id="rId7"/>
              </a:rPr>
              <a:t>https://doi.org/10.1007/s13410-019-00755-w</a:t>
            </a:r>
            <a:endParaRPr lang="fr-FR" sz="1000">
              <a:latin typeface="Arial" panose="020B0604020202020204" pitchFamily="34" charset="0"/>
              <a:cs typeface="Arial" panose="020B0604020202020204" pitchFamily="34" charset="0"/>
            </a:endParaRPr>
          </a:p>
          <a:p>
            <a:r>
              <a:rPr lang="fr-FR" sz="1000">
                <a:latin typeface="Arial" panose="020B0604020202020204" pitchFamily="34" charset="0"/>
                <a:cs typeface="Arial" panose="020B0604020202020204" pitchFamily="34" charset="0"/>
              </a:rPr>
              <a:t>8. </a:t>
            </a:r>
            <a:r>
              <a:rPr lang="en-US" sz="1000">
                <a:latin typeface="Arial" panose="020B0604020202020204" pitchFamily="34" charset="0"/>
                <a:cs typeface="Arial" panose="020B0604020202020204" pitchFamily="34" charset="0"/>
              </a:rPr>
              <a:t>https://moh.gov.vn/tin-noi-bat/-/asset_publisher/3Yst7YhbkA5j/content/viet-nam-hien-ty-le-nguoi-mac-benh-ai-thao-uong-ang-gia-tang-nhanh (Accessed  March 2024)</a:t>
            </a:r>
          </a:p>
        </p:txBody>
      </p:sp>
      <p:sp>
        <p:nvSpPr>
          <p:cNvPr id="7" name="Rectangle 6">
            <a:extLst>
              <a:ext uri="{FF2B5EF4-FFF2-40B4-BE49-F238E27FC236}">
                <a16:creationId xmlns:a16="http://schemas.microsoft.com/office/drawing/2014/main" id="{5FBED22E-1A87-928A-78D8-5D80DB7CD72B}"/>
              </a:ext>
            </a:extLst>
          </p:cNvPr>
          <p:cNvSpPr/>
          <p:nvPr/>
        </p:nvSpPr>
        <p:spPr>
          <a:xfrm>
            <a:off x="483065" y="4822258"/>
            <a:ext cx="3846414" cy="769441"/>
          </a:xfrm>
          <a:prstGeom prst="rect">
            <a:avLst/>
          </a:prstGeom>
          <a:noFill/>
          <a:ln>
            <a:noFill/>
          </a:ln>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a:solidFill>
                  <a:schemeClr val="bg1"/>
                </a:solidFill>
              </a14:hiddenLine>
            </a:ext>
          </a:extLst>
        </p:spPr>
        <p:txBody>
          <a:bodyPr wrap="square" lIns="91440" tIns="45720" rIns="91440" bIns="45720" anchor="t">
            <a:spAutoFit/>
          </a:bodyPr>
          <a:lstStyle/>
          <a:p>
            <a:pPr marL="0" marR="0" lvl="3"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srgbClr val="C00000"/>
                </a:solidFill>
                <a:effectLst/>
                <a:uLnTx/>
                <a:uFillTx/>
                <a:latin typeface="+mj-lt"/>
                <a:ea typeface="+mn-ea"/>
                <a:cs typeface="+mn-cs"/>
              </a:rPr>
              <a:t>Năm</a:t>
            </a:r>
            <a:r>
              <a:rPr kumimoji="0" lang="en-US" sz="2000" b="1" i="0" u="none" strike="noStrike" kern="1200" cap="none" spc="0" normalizeH="0" baseline="0" noProof="0">
                <a:ln>
                  <a:noFill/>
                </a:ln>
                <a:solidFill>
                  <a:srgbClr val="C00000"/>
                </a:solidFill>
                <a:effectLst/>
                <a:uLnTx/>
                <a:uFillTx/>
                <a:latin typeface="+mj-lt"/>
                <a:ea typeface="+mn-ea"/>
                <a:cs typeface="+mn-cs"/>
              </a:rPr>
              <a:t> 2023, </a:t>
            </a:r>
            <a:r>
              <a:rPr kumimoji="0" lang="en-US" sz="2000" b="1" i="0" u="none" strike="noStrike" kern="1200" cap="none" spc="0" normalizeH="0" baseline="0" noProof="0" err="1">
                <a:ln>
                  <a:noFill/>
                </a:ln>
                <a:solidFill>
                  <a:srgbClr val="C00000"/>
                </a:solidFill>
                <a:effectLst/>
                <a:uLnTx/>
                <a:uFillTx/>
                <a:latin typeface="+mj-lt"/>
                <a:ea typeface="+mn-ea"/>
                <a:cs typeface="+mn-cs"/>
              </a:rPr>
              <a:t>Việt</a:t>
            </a:r>
            <a:r>
              <a:rPr kumimoji="0" lang="en-US" sz="2000" b="1" i="0" u="none" strike="noStrike" kern="1200" cap="none" spc="0" normalizeH="0" baseline="0" noProof="0">
                <a:ln>
                  <a:noFill/>
                </a:ln>
                <a:solidFill>
                  <a:srgbClr val="C00000"/>
                </a:solidFill>
                <a:effectLst/>
                <a:uLnTx/>
                <a:uFillTx/>
                <a:latin typeface="+mj-lt"/>
                <a:ea typeface="+mn-ea"/>
                <a:cs typeface="+mn-cs"/>
              </a:rPr>
              <a:t> Nam </a:t>
            </a:r>
            <a:r>
              <a:rPr kumimoji="0" lang="en-US" sz="2000" b="1" i="0" u="none" strike="noStrike" kern="1200" cap="none" spc="0" normalizeH="0" baseline="0" noProof="0" err="1">
                <a:ln>
                  <a:noFill/>
                </a:ln>
                <a:solidFill>
                  <a:srgbClr val="C00000"/>
                </a:solidFill>
                <a:effectLst/>
                <a:uLnTx/>
                <a:uFillTx/>
                <a:latin typeface="+mj-lt"/>
                <a:ea typeface="+mn-ea"/>
                <a:cs typeface="+mn-cs"/>
              </a:rPr>
              <a:t>có</a:t>
            </a:r>
            <a:r>
              <a:rPr kumimoji="0" lang="en-US" sz="2000" b="1" i="0" u="none" strike="noStrike" kern="1200" cap="none" spc="0" normalizeH="0" baseline="0" noProof="0">
                <a:ln>
                  <a:noFill/>
                </a:ln>
                <a:solidFill>
                  <a:srgbClr val="C00000"/>
                </a:solidFill>
                <a:effectLst/>
                <a:uLnTx/>
                <a:uFillTx/>
                <a:latin typeface="+mj-lt"/>
                <a:ea typeface="+mn-ea"/>
                <a:cs typeface="+mn-cs"/>
              </a:rPr>
              <a:t> </a:t>
            </a:r>
          </a:p>
          <a:p>
            <a:pPr marL="0" marR="0" lvl="3"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mj-lt"/>
                <a:ea typeface="+mn-ea"/>
                <a:cs typeface="+mn-cs"/>
              </a:rPr>
              <a:t>7</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000" b="1" i="0" u="none" strike="noStrike" kern="1200" cap="none" spc="0" normalizeH="0" baseline="0" noProof="0" err="1">
                <a:ln>
                  <a:noFill/>
                </a:ln>
                <a:solidFill>
                  <a:srgbClr val="C00000"/>
                </a:solidFill>
                <a:effectLst/>
                <a:uLnTx/>
                <a:uFillTx/>
                <a:latin typeface="+mj-lt"/>
                <a:ea typeface="+mn-ea"/>
                <a:cs typeface="+mn-cs"/>
              </a:rPr>
              <a:t>triệu</a:t>
            </a:r>
            <a:r>
              <a:rPr kumimoji="0" lang="en-US" sz="2000" b="1" i="0" u="none" strike="noStrike" kern="1200" cap="none" spc="0" normalizeH="0" baseline="0" noProof="0">
                <a:ln>
                  <a:noFill/>
                </a:ln>
                <a:solidFill>
                  <a:srgbClr val="C00000"/>
                </a:solidFill>
                <a:effectLst/>
                <a:uLnTx/>
                <a:uFillTx/>
                <a:latin typeface="+mj-lt"/>
                <a:ea typeface="+mn-ea"/>
                <a:cs typeface="+mn-cs"/>
              </a:rPr>
              <a:t> BN </a:t>
            </a:r>
            <a:r>
              <a:rPr kumimoji="0" lang="en-US" sz="2000" b="1" i="0" u="none" strike="noStrike" kern="1200" cap="none" spc="0" normalizeH="0" baseline="0" noProof="0" err="1">
                <a:ln>
                  <a:noFill/>
                </a:ln>
                <a:solidFill>
                  <a:srgbClr val="C00000"/>
                </a:solidFill>
                <a:effectLst/>
                <a:uLnTx/>
                <a:uFillTx/>
                <a:latin typeface="+mj-lt"/>
                <a:ea typeface="+mn-ea"/>
                <a:cs typeface="+mn-cs"/>
              </a:rPr>
              <a:t>mắc</a:t>
            </a:r>
            <a:r>
              <a:rPr kumimoji="0" lang="en-US" sz="2000" b="1" i="0" u="none" strike="noStrike" kern="1200" cap="none" spc="0" normalizeH="0" baseline="0" noProof="0">
                <a:ln>
                  <a:noFill/>
                </a:ln>
                <a:solidFill>
                  <a:srgbClr val="C00000"/>
                </a:solidFill>
                <a:effectLst/>
                <a:uLnTx/>
                <a:uFillTx/>
                <a:latin typeface="+mj-lt"/>
                <a:ea typeface="+mn-ea"/>
                <a:cs typeface="+mn-cs"/>
              </a:rPr>
              <a:t> ĐTĐ</a:t>
            </a:r>
            <a:r>
              <a:rPr lang="en-US" sz="2000" b="1" baseline="30000">
                <a:solidFill>
                  <a:srgbClr val="C00000"/>
                </a:solidFill>
                <a:latin typeface="+mj-lt"/>
              </a:rPr>
              <a:t>8</a:t>
            </a:r>
            <a:r>
              <a:rPr kumimoji="0" lang="en-US" sz="2000" b="1" i="0" u="none" strike="noStrike" kern="1200" cap="none" spc="0" normalizeH="0" baseline="0" noProof="0">
                <a:ln>
                  <a:noFill/>
                </a:ln>
                <a:solidFill>
                  <a:srgbClr val="C00000"/>
                </a:solidFill>
                <a:effectLst/>
                <a:uLnTx/>
                <a:uFillTx/>
                <a:latin typeface="+mj-lt"/>
                <a:ea typeface="+mn-ea"/>
                <a:cs typeface="+mn-cs"/>
              </a:rPr>
              <a:t> </a:t>
            </a:r>
            <a:endParaRPr kumimoji="0" lang="en-GB" sz="2000" b="1" i="0" u="none" strike="noStrike" kern="1200" cap="none" spc="0" normalizeH="0" baseline="30000" noProof="0">
              <a:ln>
                <a:noFill/>
              </a:ln>
              <a:solidFill>
                <a:srgbClr val="C00000"/>
              </a:solidFill>
              <a:effectLst/>
              <a:uLnTx/>
              <a:uFillTx/>
              <a:latin typeface="+mj-lt"/>
              <a:ea typeface="+mn-ea"/>
              <a:cs typeface="+mn-cs"/>
            </a:endParaRPr>
          </a:p>
        </p:txBody>
      </p:sp>
      <p:cxnSp>
        <p:nvCxnSpPr>
          <p:cNvPr id="8" name="Straight Arrow Connector 7">
            <a:extLst>
              <a:ext uri="{FF2B5EF4-FFF2-40B4-BE49-F238E27FC236}">
                <a16:creationId xmlns:a16="http://schemas.microsoft.com/office/drawing/2014/main" id="{AC14832F-84BF-AAFD-E750-F52E44F85AA9}"/>
              </a:ext>
            </a:extLst>
          </p:cNvPr>
          <p:cNvCxnSpPr>
            <a:cxnSpLocks/>
            <a:endCxn id="7" idx="0"/>
          </p:cNvCxnSpPr>
          <p:nvPr/>
        </p:nvCxnSpPr>
        <p:spPr>
          <a:xfrm flipH="1">
            <a:off x="2406272" y="3009014"/>
            <a:ext cx="911086" cy="1813244"/>
          </a:xfrm>
          <a:prstGeom prst="straightConnector1">
            <a:avLst/>
          </a:prstGeom>
          <a:ln>
            <a:solidFill>
              <a:srgbClr val="C00000"/>
            </a:solidFill>
            <a:tailEnd type="triangle"/>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089E414-EDD7-BB2D-557A-AD5C70AD1F7F}"/>
              </a:ext>
            </a:extLst>
          </p:cNvPr>
          <p:cNvSpPr/>
          <p:nvPr/>
        </p:nvSpPr>
        <p:spPr>
          <a:xfrm>
            <a:off x="141199" y="898790"/>
            <a:ext cx="4351400" cy="656612"/>
          </a:xfrm>
          <a:prstGeom prst="rect">
            <a:avLst/>
          </a:prstGeom>
          <a:noFill/>
          <a:ln>
            <a:noFill/>
          </a:ln>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a:solidFill>
                  <a:schemeClr val="bg1"/>
                </a:solidFill>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a:ln>
                  <a:noFill/>
                </a:ln>
                <a:solidFill>
                  <a:schemeClr val="tx1"/>
                </a:solidFill>
                <a:effectLst/>
                <a:uLnTx/>
                <a:uFillTx/>
                <a:latin typeface="+mj-lt"/>
                <a:ea typeface="+mn-ea"/>
                <a:cs typeface="+mn-cs"/>
              </a:rPr>
              <a:t>537</a:t>
            </a:r>
            <a:r>
              <a:rPr kumimoji="0" lang="en-GB" altLang="en-US" sz="2400" b="1" i="0" u="none" strike="noStrike" kern="1200" cap="none" spc="0" normalizeH="0" baseline="0" noProof="0">
                <a:ln>
                  <a:noFill/>
                </a:ln>
                <a:solidFill>
                  <a:schemeClr val="tx1"/>
                </a:solidFill>
                <a:effectLst/>
                <a:uLnTx/>
                <a:uFillTx/>
                <a:latin typeface="+mj-lt"/>
                <a:ea typeface="+mn-ea"/>
                <a:cs typeface="+mn-cs"/>
              </a:rPr>
              <a:t> </a:t>
            </a:r>
            <a:r>
              <a:rPr kumimoji="0" lang="en-GB" altLang="en-US" sz="2000" b="1" i="0" u="none" strike="noStrike" kern="1200" cap="none" spc="0" normalizeH="0" baseline="0" noProof="0" err="1">
                <a:ln>
                  <a:noFill/>
                </a:ln>
                <a:solidFill>
                  <a:schemeClr val="tx1"/>
                </a:solidFill>
                <a:effectLst/>
                <a:uLnTx/>
                <a:uFillTx/>
                <a:latin typeface="+mj-lt"/>
                <a:ea typeface="+mn-ea"/>
                <a:cs typeface="+mn-cs"/>
              </a:rPr>
              <a:t>triệu</a:t>
            </a:r>
            <a:r>
              <a:rPr kumimoji="0" lang="en-GB" altLang="en-US" sz="2000" b="1" i="0" u="none" strike="noStrike" kern="1200" cap="none" spc="0" normalizeH="0" baseline="0" noProof="0">
                <a:ln>
                  <a:noFill/>
                </a:ln>
                <a:solidFill>
                  <a:schemeClr val="tx1"/>
                </a:solidFill>
                <a:effectLst/>
                <a:uLnTx/>
                <a:uFillTx/>
                <a:latin typeface="+mj-lt"/>
                <a:ea typeface="+mn-ea"/>
                <a:cs typeface="+mn-cs"/>
              </a:rPr>
              <a:t> </a:t>
            </a:r>
            <a:r>
              <a:rPr kumimoji="0" lang="en-GB" altLang="en-US" sz="2000" b="1" i="0" u="none" strike="noStrike" kern="1200" cap="none" spc="0" normalizeH="0" baseline="0" noProof="0" err="1">
                <a:ln>
                  <a:noFill/>
                </a:ln>
                <a:solidFill>
                  <a:schemeClr val="tx1"/>
                </a:solidFill>
                <a:effectLst/>
                <a:uLnTx/>
                <a:uFillTx/>
                <a:latin typeface="+mj-lt"/>
                <a:ea typeface="+mn-ea"/>
                <a:cs typeface="+mn-cs"/>
              </a:rPr>
              <a:t>người</a:t>
            </a:r>
            <a:r>
              <a:rPr kumimoji="0" lang="en-GB" altLang="en-US" sz="2000" b="1" i="0" u="none" strike="noStrike" kern="1200" cap="none" spc="0" normalizeH="0" baseline="0" noProof="0">
                <a:ln>
                  <a:noFill/>
                </a:ln>
                <a:solidFill>
                  <a:schemeClr val="tx1"/>
                </a:solidFill>
                <a:effectLst/>
                <a:uLnTx/>
                <a:uFillTx/>
                <a:latin typeface="+mj-lt"/>
                <a:ea typeface="+mn-ea"/>
                <a:cs typeface="+mn-cs"/>
              </a:rPr>
              <a:t> </a:t>
            </a:r>
            <a:r>
              <a:rPr kumimoji="0" lang="en-GB" altLang="en-US" sz="2000" b="1" i="0" u="none" strike="noStrike" kern="1200" cap="none" spc="0" normalizeH="0" baseline="0" noProof="0" err="1">
                <a:ln>
                  <a:noFill/>
                </a:ln>
                <a:solidFill>
                  <a:schemeClr val="tx1"/>
                </a:solidFill>
                <a:effectLst/>
                <a:uLnTx/>
                <a:uFillTx/>
                <a:latin typeface="+mj-lt"/>
                <a:ea typeface="+mn-ea"/>
                <a:cs typeface="+mn-cs"/>
              </a:rPr>
              <a:t>mắc</a:t>
            </a:r>
            <a:r>
              <a:rPr kumimoji="0" lang="en-GB" altLang="en-US" sz="2000" b="1" i="0" u="none" strike="noStrike" kern="1200" cap="none" spc="0" normalizeH="0" baseline="0" noProof="0">
                <a:ln>
                  <a:noFill/>
                </a:ln>
                <a:solidFill>
                  <a:schemeClr val="tx1"/>
                </a:solidFill>
                <a:effectLst/>
                <a:uLnTx/>
                <a:uFillTx/>
                <a:latin typeface="+mj-lt"/>
                <a:ea typeface="+mn-ea"/>
                <a:cs typeface="+mn-cs"/>
              </a:rPr>
              <a:t> ĐTĐ</a:t>
            </a:r>
            <a:r>
              <a:rPr kumimoji="0" lang="en-GB" altLang="en-US" sz="2000" b="1" i="0" u="none" strike="noStrike" kern="1200" cap="none" spc="0" normalizeH="0" baseline="30000" noProof="0">
                <a:ln>
                  <a:noFill/>
                </a:ln>
                <a:solidFill>
                  <a:schemeClr val="tx1"/>
                </a:solidFill>
                <a:effectLst/>
                <a:uLnTx/>
                <a:uFillTx/>
                <a:latin typeface="+mj-lt"/>
                <a:ea typeface="+mn-ea"/>
                <a:cs typeface="+mn-cs"/>
              </a:rPr>
              <a:t>1</a:t>
            </a:r>
            <a:r>
              <a:rPr kumimoji="0" lang="en-GB" altLang="en-US" sz="2000" b="1" i="0" u="none" strike="noStrike" kern="1200" cap="none" spc="0" normalizeH="0" baseline="0" noProof="0">
                <a:ln>
                  <a:noFill/>
                </a:ln>
                <a:solidFill>
                  <a:schemeClr val="tx1"/>
                </a:solidFill>
                <a:effectLst/>
                <a:uLnTx/>
                <a:uFillTx/>
                <a:latin typeface="+mj-lt"/>
                <a:ea typeface="+mn-ea"/>
                <a:cs typeface="+mn-cs"/>
              </a:rPr>
              <a:t> </a:t>
            </a:r>
            <a:endParaRPr kumimoji="0" lang="en-US" sz="2000" b="0" i="0" u="none" strike="noStrike" kern="1200" cap="none" spc="0" normalizeH="0" baseline="0" noProof="0">
              <a:ln>
                <a:noFill/>
              </a:ln>
              <a:solidFill>
                <a:schemeClr val="tx1"/>
              </a:solidFill>
              <a:effectLst/>
              <a:uLnTx/>
              <a:uFillTx/>
              <a:latin typeface="+mj-lt"/>
              <a:ea typeface="+mn-ea"/>
              <a:cs typeface="+mn-cs"/>
            </a:endParaRPr>
          </a:p>
        </p:txBody>
      </p:sp>
      <p:sp>
        <p:nvSpPr>
          <p:cNvPr id="43" name="Arrow: Right 42">
            <a:extLst>
              <a:ext uri="{FF2B5EF4-FFF2-40B4-BE49-F238E27FC236}">
                <a16:creationId xmlns:a16="http://schemas.microsoft.com/office/drawing/2014/main" id="{E34E20E3-D0B7-E239-27E7-FC485D000DAD}"/>
              </a:ext>
            </a:extLst>
          </p:cNvPr>
          <p:cNvSpPr/>
          <p:nvPr/>
        </p:nvSpPr>
        <p:spPr>
          <a:xfrm>
            <a:off x="5032229" y="1028255"/>
            <a:ext cx="455173" cy="397682"/>
          </a:xfrm>
          <a:prstGeom prst="rightArrow">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AC06268-27AE-0CEF-AA23-E72D9605AA31}"/>
              </a:ext>
            </a:extLst>
          </p:cNvPr>
          <p:cNvSpPr/>
          <p:nvPr/>
        </p:nvSpPr>
        <p:spPr>
          <a:xfrm>
            <a:off x="6027033" y="898790"/>
            <a:ext cx="4351400" cy="656612"/>
          </a:xfrm>
          <a:prstGeom prst="rect">
            <a:avLst/>
          </a:prstGeom>
          <a:noFill/>
          <a:ln>
            <a:noFill/>
          </a:ln>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a:solidFill>
                  <a:schemeClr val="bg1"/>
                </a:solidFill>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err="1">
                <a:solidFill>
                  <a:schemeClr val="tx1"/>
                </a:solidFill>
                <a:latin typeface="+mj-lt"/>
              </a:rPr>
              <a:t>Với</a:t>
            </a:r>
            <a:r>
              <a:rPr lang="en-GB" sz="2800" b="1">
                <a:solidFill>
                  <a:schemeClr val="tx1"/>
                </a:solidFill>
                <a:latin typeface="+mj-lt"/>
              </a:rPr>
              <a:t> </a:t>
            </a:r>
            <a:r>
              <a:rPr lang="en-GB" sz="2800" b="1" err="1">
                <a:solidFill>
                  <a:schemeClr val="tx1"/>
                </a:solidFill>
                <a:latin typeface="+mj-lt"/>
              </a:rPr>
              <a:t>thực</a:t>
            </a:r>
            <a:r>
              <a:rPr lang="en-GB" sz="2800" b="1">
                <a:solidFill>
                  <a:schemeClr val="tx1"/>
                </a:solidFill>
                <a:latin typeface="+mj-lt"/>
              </a:rPr>
              <a:t> </a:t>
            </a:r>
            <a:r>
              <a:rPr lang="en-GB" sz="2800" b="1" err="1">
                <a:solidFill>
                  <a:schemeClr val="tx1"/>
                </a:solidFill>
                <a:latin typeface="+mj-lt"/>
              </a:rPr>
              <a:t>trạng</a:t>
            </a:r>
            <a:endParaRPr kumimoji="0" lang="en-US" sz="2000" b="0" i="0" u="none" strike="noStrike" kern="1200" cap="none" spc="0" normalizeH="0" baseline="0" noProof="0">
              <a:ln>
                <a:noFill/>
              </a:ln>
              <a:solidFill>
                <a:schemeClr val="tx1"/>
              </a:solidFill>
              <a:effectLst/>
              <a:uLnTx/>
              <a:uFillTx/>
              <a:latin typeface="+mj-lt"/>
            </a:endParaRPr>
          </a:p>
        </p:txBody>
      </p:sp>
      <p:sp>
        <p:nvSpPr>
          <p:cNvPr id="51" name="Rectangle 50">
            <a:extLst>
              <a:ext uri="{FF2B5EF4-FFF2-40B4-BE49-F238E27FC236}">
                <a16:creationId xmlns:a16="http://schemas.microsoft.com/office/drawing/2014/main" id="{324698B8-DA45-2B43-6CE4-AF031EC27A9E}"/>
              </a:ext>
            </a:extLst>
          </p:cNvPr>
          <p:cNvSpPr/>
          <p:nvPr/>
        </p:nvSpPr>
        <p:spPr>
          <a:xfrm>
            <a:off x="5784112" y="5006923"/>
            <a:ext cx="5129518" cy="461665"/>
          </a:xfrm>
          <a:prstGeom prst="rect">
            <a:avLst/>
          </a:prstGeom>
          <a:noFill/>
          <a:ln>
            <a:noFill/>
          </a:ln>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a:solidFill>
                  <a:schemeClr val="bg1"/>
                </a:solidFill>
              </a14:hiddenLine>
            </a:ext>
          </a:extLst>
        </p:spPr>
        <p:txBody>
          <a:bodyPr wrap="square" lIns="91440" tIns="45720" rIns="91440" bIns="45720" anchor="t">
            <a:spAutoFit/>
          </a:bodyPr>
          <a:lstStyle/>
          <a:p>
            <a:pPr marL="0" marR="0" lvl="3"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srgbClr val="C00000"/>
                </a:solidFill>
                <a:effectLst/>
                <a:uLnTx/>
                <a:uFillTx/>
                <a:latin typeface="+mj-lt"/>
                <a:ea typeface="+mn-ea"/>
                <a:cs typeface="+mn-cs"/>
              </a:rPr>
              <a:t>Chỉ</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000" b="1" i="0" u="none" strike="noStrike" kern="1200" cap="none" spc="0" normalizeH="0" baseline="0" noProof="0" err="1">
                <a:ln>
                  <a:noFill/>
                </a:ln>
                <a:solidFill>
                  <a:srgbClr val="C00000"/>
                </a:solidFill>
                <a:effectLst/>
                <a:uLnTx/>
                <a:uFillTx/>
                <a:latin typeface="+mj-lt"/>
                <a:ea typeface="+mn-ea"/>
                <a:cs typeface="+mn-cs"/>
              </a:rPr>
              <a:t>có</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400" b="1" i="0" u="none" strike="noStrike" kern="1200" cap="none" spc="0" normalizeH="0" baseline="0" noProof="0">
                <a:ln>
                  <a:noFill/>
                </a:ln>
                <a:solidFill>
                  <a:srgbClr val="C00000"/>
                </a:solidFill>
                <a:effectLst/>
                <a:uLnTx/>
                <a:uFillTx/>
                <a:latin typeface="+mj-lt"/>
                <a:ea typeface="+mn-ea"/>
                <a:cs typeface="+mn-cs"/>
              </a:rPr>
              <a:t>36%</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000" b="1" i="0" u="none" strike="noStrike" kern="1200" cap="none" spc="0" normalizeH="0" baseline="0" noProof="0" err="1">
                <a:ln>
                  <a:noFill/>
                </a:ln>
                <a:solidFill>
                  <a:srgbClr val="C00000"/>
                </a:solidFill>
                <a:effectLst/>
                <a:uLnTx/>
                <a:uFillTx/>
                <a:latin typeface="+mj-lt"/>
                <a:ea typeface="+mn-ea"/>
                <a:cs typeface="+mn-cs"/>
              </a:rPr>
              <a:t>đạt</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000" b="1" i="0" u="none" strike="noStrike" kern="1200" cap="none" spc="0" normalizeH="0" baseline="0" noProof="0" err="1">
                <a:ln>
                  <a:noFill/>
                </a:ln>
                <a:solidFill>
                  <a:srgbClr val="C00000"/>
                </a:solidFill>
                <a:effectLst/>
                <a:uLnTx/>
                <a:uFillTx/>
                <a:latin typeface="+mj-lt"/>
                <a:ea typeface="+mn-ea"/>
                <a:cs typeface="+mn-cs"/>
              </a:rPr>
              <a:t>mục</a:t>
            </a:r>
            <a:r>
              <a:rPr kumimoji="0" lang="en-US" sz="2000" b="1" i="0" u="none" strike="noStrike" kern="1200" cap="none" spc="0" normalizeH="0" baseline="0" noProof="0">
                <a:ln>
                  <a:noFill/>
                </a:ln>
                <a:solidFill>
                  <a:srgbClr val="C00000"/>
                </a:solidFill>
                <a:effectLst/>
                <a:uLnTx/>
                <a:uFillTx/>
                <a:latin typeface="+mj-lt"/>
                <a:ea typeface="+mn-ea"/>
                <a:cs typeface="+mn-cs"/>
              </a:rPr>
              <a:t> </a:t>
            </a:r>
            <a:r>
              <a:rPr kumimoji="0" lang="en-US" sz="2000" b="1" i="0" u="none" strike="noStrike" kern="1200" cap="none" spc="0" normalizeH="0" baseline="0" noProof="0" err="1">
                <a:ln>
                  <a:noFill/>
                </a:ln>
                <a:solidFill>
                  <a:srgbClr val="C00000"/>
                </a:solidFill>
                <a:effectLst/>
                <a:uLnTx/>
                <a:uFillTx/>
                <a:latin typeface="+mj-lt"/>
                <a:ea typeface="+mn-ea"/>
                <a:cs typeface="+mn-cs"/>
              </a:rPr>
              <a:t>tiêu</a:t>
            </a:r>
            <a:r>
              <a:rPr kumimoji="0" lang="en-US" sz="2000" b="1" i="0" u="none" strike="noStrike" kern="1200" cap="none" spc="0" normalizeH="0" baseline="0" noProof="0">
                <a:ln>
                  <a:noFill/>
                </a:ln>
                <a:solidFill>
                  <a:srgbClr val="C00000"/>
                </a:solidFill>
                <a:effectLst/>
                <a:uLnTx/>
                <a:uFillTx/>
                <a:latin typeface="+mj-lt"/>
                <a:ea typeface="+mn-ea"/>
                <a:cs typeface="+mn-cs"/>
              </a:rPr>
              <a:t> HbA1C&lt; 7.0%</a:t>
            </a:r>
            <a:r>
              <a:rPr lang="en-US" sz="2000" b="1" baseline="30000">
                <a:solidFill>
                  <a:srgbClr val="C00000"/>
                </a:solidFill>
                <a:latin typeface="+mj-lt"/>
              </a:rPr>
              <a:t>7</a:t>
            </a:r>
            <a:r>
              <a:rPr kumimoji="0" lang="en-US" sz="2000" b="1" i="0" u="none" strike="noStrike" kern="1200" cap="none" spc="0" normalizeH="0" baseline="0" noProof="0">
                <a:ln>
                  <a:noFill/>
                </a:ln>
                <a:solidFill>
                  <a:srgbClr val="C00000"/>
                </a:solidFill>
                <a:effectLst/>
                <a:uLnTx/>
                <a:uFillTx/>
                <a:latin typeface="+mj-lt"/>
                <a:ea typeface="+mn-ea"/>
                <a:cs typeface="+mn-cs"/>
              </a:rPr>
              <a:t> </a:t>
            </a:r>
            <a:endParaRPr kumimoji="0" lang="en-GB" sz="2000" b="1" i="0" u="none" strike="noStrike" kern="1200" cap="none" spc="0" normalizeH="0" baseline="30000" noProof="0">
              <a:ln>
                <a:noFill/>
              </a:ln>
              <a:solidFill>
                <a:srgbClr val="C00000"/>
              </a:solidFill>
              <a:effectLst/>
              <a:uLnTx/>
              <a:uFillTx/>
              <a:latin typeface="+mj-lt"/>
              <a:ea typeface="+mn-ea"/>
              <a:cs typeface="+mn-cs"/>
            </a:endParaRPr>
          </a:p>
        </p:txBody>
      </p:sp>
      <p:sp>
        <p:nvSpPr>
          <p:cNvPr id="52" name="Arrow: Right 51">
            <a:extLst>
              <a:ext uri="{FF2B5EF4-FFF2-40B4-BE49-F238E27FC236}">
                <a16:creationId xmlns:a16="http://schemas.microsoft.com/office/drawing/2014/main" id="{0303DFCE-8426-5173-9EF1-18F6A2794370}"/>
              </a:ext>
            </a:extLst>
          </p:cNvPr>
          <p:cNvSpPr/>
          <p:nvPr/>
        </p:nvSpPr>
        <p:spPr>
          <a:xfrm>
            <a:off x="5012978" y="5008137"/>
            <a:ext cx="455173" cy="397682"/>
          </a:xfrm>
          <a:prstGeom prst="rightArrow">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1">
            <a:extLst>
              <a:ext uri="{FF2B5EF4-FFF2-40B4-BE49-F238E27FC236}">
                <a16:creationId xmlns:a16="http://schemas.microsoft.com/office/drawing/2014/main" id="{A66996C2-BA57-F8B5-8F2D-13BE0AA59994}"/>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19028078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53D-B111-1329-15AE-A9E194680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87E18-133D-7D52-CB86-B8FFD1B4A45C}"/>
              </a:ext>
            </a:extLst>
          </p:cNvPr>
          <p:cNvSpPr>
            <a:spLocks noGrp="1"/>
          </p:cNvSpPr>
          <p:nvPr>
            <p:ph type="title"/>
          </p:nvPr>
        </p:nvSpPr>
        <p:spPr>
          <a:xfrm>
            <a:off x="609600" y="616021"/>
            <a:ext cx="10972800" cy="941175"/>
          </a:xfrm>
        </p:spPr>
        <p:txBody>
          <a:bodyPr>
            <a:normAutofit fontScale="90000"/>
          </a:bodyPr>
          <a:lstStyle/>
          <a:p>
            <a:pPr algn="l"/>
            <a:r>
              <a:rPr lang="en-US" sz="4000" i="0" u="none" strike="noStrike" baseline="0" dirty="0" err="1">
                <a:latin typeface="Arial" panose="020B0604020202020204" pitchFamily="34" charset="0"/>
                <a:cs typeface="Arial" panose="020B0604020202020204" pitchFamily="34" charset="0"/>
              </a:rPr>
              <a:t>Một</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số</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lưu</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ý</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điều</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trị</a:t>
            </a:r>
            <a:r>
              <a:rPr lang="en-US" sz="4000" i="0" u="none" strike="noStrike" baseline="0" dirty="0">
                <a:latin typeface="Arial" panose="020B0604020202020204" pitchFamily="34" charset="0"/>
                <a:cs typeface="Arial" panose="020B0604020202020204" pitchFamily="34" charset="0"/>
              </a:rPr>
              <a:t> </a:t>
            </a:r>
            <a:r>
              <a:rPr lang="vi-VN" sz="4000" i="0" u="none" strike="noStrike" baseline="0" dirty="0">
                <a:latin typeface="Arial" panose="020B0604020202020204" pitchFamily="34" charset="0"/>
                <a:cs typeface="Arial" panose="020B0604020202020204" pitchFamily="34" charset="0"/>
              </a:rPr>
              <a:t>đái tháo đường</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típ</a:t>
            </a:r>
            <a:r>
              <a:rPr lang="en-US" sz="4000" i="0" u="none" strike="noStrike" baseline="0" dirty="0">
                <a:latin typeface="Arial" panose="020B0604020202020204" pitchFamily="34" charset="0"/>
                <a:cs typeface="Arial" panose="020B0604020202020204" pitchFamily="34" charset="0"/>
              </a:rPr>
              <a:t> 2 </a:t>
            </a:r>
            <a:r>
              <a:rPr lang="en-US" sz="4000" i="0" u="none" strike="noStrike" baseline="0" dirty="0" err="1">
                <a:latin typeface="Arial" panose="020B0604020202020204" pitchFamily="34" charset="0"/>
                <a:cs typeface="Arial" panose="020B0604020202020204" pitchFamily="34" charset="0"/>
              </a:rPr>
              <a:t>cao</a:t>
            </a:r>
            <a:r>
              <a:rPr lang="en-US" sz="4000" i="0" u="none" strike="noStrike" baseline="0" dirty="0">
                <a:latin typeface="Arial" panose="020B0604020202020204" pitchFamily="34" charset="0"/>
                <a:cs typeface="Arial" panose="020B0604020202020204" pitchFamily="34" charset="0"/>
              </a:rPr>
              <a:t> </a:t>
            </a:r>
            <a:r>
              <a:rPr lang="en-US" sz="4000" i="0" u="none" strike="noStrike" baseline="0" dirty="0" err="1">
                <a:latin typeface="Arial" panose="020B0604020202020204" pitchFamily="34" charset="0"/>
                <a:cs typeface="Arial" panose="020B0604020202020204" pitchFamily="34" charset="0"/>
              </a:rPr>
              <a:t>tuổi</a:t>
            </a:r>
            <a:endParaRPr lang="en-US"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9A3F80-11CE-158C-15E3-52B0A8658084}"/>
              </a:ext>
            </a:extLst>
          </p:cNvPr>
          <p:cNvSpPr>
            <a:spLocks noGrp="1"/>
          </p:cNvSpPr>
          <p:nvPr>
            <p:ph type="sldNum" sz="quarter" idx="12"/>
          </p:nvPr>
        </p:nvSpPr>
        <p:spPr/>
        <p:txBody>
          <a:bodyPr/>
          <a:lstStyle/>
          <a:p>
            <a:fld id="{77F03178-52FA-47ED-9D68-9D8BA91F4249}" type="slidenum">
              <a:rPr lang="en-US" smtClean="0">
                <a:latin typeface="Arial" panose="020B0604020202020204" pitchFamily="34" charset="0"/>
                <a:cs typeface="Arial" panose="020B0604020202020204" pitchFamily="34" charset="0"/>
              </a:rPr>
              <a:t>40</a:t>
            </a:fld>
            <a:endParaRPr lang="en-US">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BA620D31-7494-9506-80A8-5466E87CD0E9}"/>
              </a:ext>
            </a:extLst>
          </p:cNvPr>
          <p:cNvSpPr txBox="1"/>
          <p:nvPr/>
        </p:nvSpPr>
        <p:spPr>
          <a:xfrm>
            <a:off x="5136" y="6647"/>
            <a:ext cx="1360372"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008996"/>
                </a:solidFill>
                <a:latin typeface="Arial" panose="020B0604020202020204" pitchFamily="34" charset="0"/>
                <a:cs typeface="Arial" panose="020B0604020202020204" pitchFamily="34" charset="0"/>
              </a:rPr>
              <a:t>13. Older Adults</a:t>
            </a:r>
          </a:p>
        </p:txBody>
      </p:sp>
      <p:sp>
        <p:nvSpPr>
          <p:cNvPr id="8" name="Content Placeholder 2">
            <a:extLst>
              <a:ext uri="{FF2B5EF4-FFF2-40B4-BE49-F238E27FC236}">
                <a16:creationId xmlns:a16="http://schemas.microsoft.com/office/drawing/2014/main" id="{187DEBB3-66FC-B54B-3BCC-D03A13504958}"/>
              </a:ext>
            </a:extLst>
          </p:cNvPr>
          <p:cNvSpPr>
            <a:spLocks noGrp="1"/>
          </p:cNvSpPr>
          <p:nvPr>
            <p:ph idx="1"/>
          </p:nvPr>
        </p:nvSpPr>
        <p:spPr>
          <a:xfrm>
            <a:off x="838200" y="1557196"/>
            <a:ext cx="10515600" cy="4725909"/>
          </a:xfrm>
        </p:spPr>
        <p:txBody>
          <a:bodyPr>
            <a:normAutofit/>
          </a:bodyPr>
          <a:lstStyle/>
          <a:p>
            <a:r>
              <a:rPr lang="vi-VN" sz="2400" b="0" i="0" u="none" strike="noStrike" dirty="0">
                <a:solidFill>
                  <a:srgbClr val="000000"/>
                </a:solidFill>
                <a:effectLst/>
                <a:latin typeface="Arial" panose="020B0604020202020204" pitchFamily="34" charset="0"/>
                <a:cs typeface="Arial" panose="020B0604020202020204" pitchFamily="34" charset="0"/>
              </a:rPr>
              <a:t>Lựa chọn các </a:t>
            </a:r>
            <a:r>
              <a:rPr lang="vi-VN"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thuốc có nguy cơ hạ đường huyết thấp </a:t>
            </a:r>
            <a:r>
              <a:rPr lang="vi-VN" sz="2400" b="0" i="0" u="none" strike="noStrike" dirty="0">
                <a:solidFill>
                  <a:srgbClr val="000000"/>
                </a:solidFill>
                <a:effectLst/>
                <a:latin typeface="Arial" panose="020B0604020202020204" pitchFamily="34" charset="0"/>
                <a:cs typeface="Arial" panose="020B0604020202020204" pitchFamily="34" charset="0"/>
              </a:rPr>
              <a:t>cho người lớn tuổi mắc ĐTĐ2, đặc biệt là những người có yếu tố nguy cơ hạ đường huyết. </a:t>
            </a:r>
            <a:r>
              <a:rPr lang="vi-VN" sz="2400" b="1" i="0" u="none" strike="noStrike" dirty="0">
                <a:solidFill>
                  <a:srgbClr val="000000"/>
                </a:solidFill>
                <a:effectLst/>
                <a:latin typeface="Arial" panose="020B0604020202020204" pitchFamily="34" charset="0"/>
                <a:cs typeface="Arial" panose="020B0604020202020204" pitchFamily="34" charset="0"/>
              </a:rPr>
              <a:t>B</a:t>
            </a:r>
            <a:endParaRPr lang="vi-VN" sz="2400" b="0" i="0" u="none" strike="noStrike" dirty="0">
              <a:solidFill>
                <a:srgbClr val="000000"/>
              </a:solidFill>
              <a:effectLst/>
              <a:latin typeface="Arial" panose="020B0604020202020204" pitchFamily="34" charset="0"/>
              <a:cs typeface="Arial" panose="020B0604020202020204" pitchFamily="34" charset="0"/>
            </a:endParaRPr>
          </a:p>
          <a:p>
            <a:r>
              <a:rPr lang="vi-VN"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Tránh điều trị quá mức đái tháo đường </a:t>
            </a:r>
            <a:r>
              <a:rPr lang="vi-VN" sz="2400" b="0" i="0" u="none" strike="noStrike" dirty="0">
                <a:solidFill>
                  <a:srgbClr val="000000"/>
                </a:solidFill>
                <a:effectLst/>
                <a:latin typeface="Arial" panose="020B0604020202020204" pitchFamily="34" charset="0"/>
                <a:cs typeface="Arial" panose="020B0604020202020204" pitchFamily="34" charset="0"/>
              </a:rPr>
              <a:t>là hiện tượng phổ biến ở người lớn tuổi. </a:t>
            </a:r>
            <a:r>
              <a:rPr lang="vi-VN" sz="2400" b="1" i="0" u="none" strike="noStrike" dirty="0">
                <a:solidFill>
                  <a:srgbClr val="000000"/>
                </a:solidFill>
                <a:effectLst/>
                <a:latin typeface="Arial" panose="020B0604020202020204" pitchFamily="34" charset="0"/>
                <a:cs typeface="Arial" panose="020B0604020202020204" pitchFamily="34" charset="0"/>
              </a:rPr>
              <a:t>B</a:t>
            </a:r>
          </a:p>
          <a:p>
            <a:r>
              <a:rPr lang="vi-VN"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Giảm cường độ sử dụng các thuốc gây hạ đường huyết </a:t>
            </a:r>
            <a:r>
              <a:rPr lang="vi-VN" sz="2400" b="0" i="0" u="none" strike="noStrike" dirty="0">
                <a:solidFill>
                  <a:srgbClr val="000000"/>
                </a:solidFill>
                <a:effectLst/>
                <a:latin typeface="Arial" panose="020B0604020202020204" pitchFamily="34" charset="0"/>
                <a:cs typeface="Arial" panose="020B0604020202020204" pitchFamily="34" charset="0"/>
              </a:rPr>
              <a:t>(ví dụ: insulin, sulfonylurea hoặc meglitinide) hoặc </a:t>
            </a:r>
            <a:r>
              <a:rPr lang="vi-VN"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chuyển sang nhóm thuốc có nguy cơ hạ đường huyết thấp </a:t>
            </a:r>
            <a:r>
              <a:rPr lang="vi-VN" sz="2400" b="0" i="0" u="none" strike="noStrike" dirty="0">
                <a:solidFill>
                  <a:srgbClr val="000000"/>
                </a:solidFill>
                <a:effectLst/>
                <a:latin typeface="Arial" panose="020B0604020202020204" pitchFamily="34" charset="0"/>
                <a:cs typeface="Arial" panose="020B0604020202020204" pitchFamily="34" charset="0"/>
              </a:rPr>
              <a:t>hơn đối với những cá nhân có nguy cơ cao bị hạ đường huyết, dựa trên mục tiêu kiểm soát đường huyết được cá nhân hóa. </a:t>
            </a:r>
            <a:r>
              <a:rPr lang="vi-VN" sz="2400" b="1" i="0" u="none" strike="noStrike" dirty="0">
                <a:solidFill>
                  <a:srgbClr val="000000"/>
                </a:solidFill>
                <a:effectLst/>
                <a:latin typeface="Arial" panose="020B0604020202020204" pitchFamily="34" charset="0"/>
                <a:cs typeface="Arial" panose="020B0604020202020204" pitchFamily="34" charset="0"/>
              </a:rPr>
              <a:t>B</a:t>
            </a:r>
          </a:p>
          <a:p>
            <a:r>
              <a:rPr lang="vi-VN"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Đơn giản hóa các phác đồ điều trị phức tạp </a:t>
            </a:r>
            <a:r>
              <a:rPr lang="vi-VN" sz="2400" b="0" i="0" u="none" strike="noStrike" dirty="0">
                <a:solidFill>
                  <a:srgbClr val="000000"/>
                </a:solidFill>
                <a:effectLst/>
                <a:latin typeface="Arial" panose="020B0604020202020204" pitchFamily="34" charset="0"/>
                <a:cs typeface="Arial" panose="020B0604020202020204" pitchFamily="34" charset="0"/>
              </a:rPr>
              <a:t>(đặc biệt là insulin) nhằm giảm nguy cơ hạ đường huyết và đa trị liệu</a:t>
            </a:r>
            <a:endParaRPr lang="en-US" sz="2400" b="1" i="0" u="none" strike="noStrike" baseline="0" dirty="0">
              <a:solidFill>
                <a:srgbClr val="C00000"/>
              </a:solidFill>
              <a:latin typeface="Arial" panose="020B0604020202020204" pitchFamily="34" charset="0"/>
              <a:cs typeface="Arial" panose="020B0604020202020204" pitchFamily="34" charset="0"/>
            </a:endParaRPr>
          </a:p>
          <a:p>
            <a:endParaRPr lang="en-US" sz="2400" b="1" i="0" u="none" strike="noStrike" baseline="0"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83E796-1DF1-DFAD-2A7E-93195423ACAE}"/>
              </a:ext>
            </a:extLst>
          </p:cNvPr>
          <p:cNvSpPr txBox="1"/>
          <p:nvPr/>
        </p:nvSpPr>
        <p:spPr>
          <a:xfrm>
            <a:off x="0" y="-26967"/>
            <a:ext cx="2329542" cy="584775"/>
          </a:xfrm>
          <a:prstGeom prst="rect">
            <a:avLst/>
          </a:prstGeom>
          <a:solidFill>
            <a:srgbClr val="FF0000"/>
          </a:solidFill>
        </p:spPr>
        <p:txBody>
          <a:bodyPr wrap="square">
            <a:spAutoFit/>
          </a:bodyPr>
          <a:lstStyle/>
          <a:p>
            <a:r>
              <a:rPr lang="en-US" sz="3200" dirty="0">
                <a:solidFill>
                  <a:schemeClr val="bg1"/>
                </a:solidFill>
                <a:sym typeface="Arial"/>
              </a:rPr>
              <a:t>ADA 2025</a:t>
            </a:r>
          </a:p>
        </p:txBody>
      </p:sp>
    </p:spTree>
    <p:extLst>
      <p:ext uri="{BB962C8B-B14F-4D97-AF65-F5344CB8AC3E}">
        <p14:creationId xmlns:p14="http://schemas.microsoft.com/office/powerpoint/2010/main" val="18636601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6D461-3870-6261-5605-2AA7C4CB0DCE}"/>
              </a:ext>
            </a:extLst>
          </p:cNvPr>
          <p:cNvSpPr>
            <a:spLocks noGrp="1"/>
          </p:cNvSpPr>
          <p:nvPr>
            <p:ph type="sldNum" sz="quarter" idx="12"/>
          </p:nvPr>
        </p:nvSpPr>
        <p:spPr/>
        <p:txBody>
          <a:bodyPr/>
          <a:lstStyle/>
          <a:p>
            <a:fld id="{B6F15528-21DE-4FAA-801E-634DDDAF4B2B}" type="slidenum">
              <a:rPr lang="en-VN" smtClean="0"/>
              <a:t>41</a:t>
            </a:fld>
            <a:endParaRPr lang="en-VN"/>
          </a:p>
        </p:txBody>
      </p:sp>
      <p:pic>
        <p:nvPicPr>
          <p:cNvPr id="3" name="Picture 2">
            <a:extLst>
              <a:ext uri="{FF2B5EF4-FFF2-40B4-BE49-F238E27FC236}">
                <a16:creationId xmlns:a16="http://schemas.microsoft.com/office/drawing/2014/main" id="{9767CE91-B504-AE60-A346-425A852B710D}"/>
              </a:ext>
            </a:extLst>
          </p:cNvPr>
          <p:cNvPicPr>
            <a:picLocks noChangeAspect="1"/>
          </p:cNvPicPr>
          <p:nvPr/>
        </p:nvPicPr>
        <p:blipFill rotWithShape="1">
          <a:blip r:embed="rId2"/>
          <a:srcRect b="12927"/>
          <a:stretch/>
        </p:blipFill>
        <p:spPr>
          <a:xfrm>
            <a:off x="2511282" y="-31129"/>
            <a:ext cx="9680717" cy="6840747"/>
          </a:xfrm>
          <a:prstGeom prst="rect">
            <a:avLst/>
          </a:prstGeom>
        </p:spPr>
      </p:pic>
      <p:sp>
        <p:nvSpPr>
          <p:cNvPr id="4" name="TextBox 3">
            <a:extLst>
              <a:ext uri="{FF2B5EF4-FFF2-40B4-BE49-F238E27FC236}">
                <a16:creationId xmlns:a16="http://schemas.microsoft.com/office/drawing/2014/main" id="{B5A7F113-D40C-1756-581E-39C4449831CE}"/>
              </a:ext>
            </a:extLst>
          </p:cNvPr>
          <p:cNvSpPr txBox="1">
            <a:spLocks noChangeArrowheads="1"/>
          </p:cNvSpPr>
          <p:nvPr/>
        </p:nvSpPr>
        <p:spPr bwMode="auto">
          <a:xfrm>
            <a:off x="0" y="899294"/>
            <a:ext cx="2005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a:defRPr/>
            </a:pPr>
            <a:r>
              <a:rPr lang="en-US" sz="2400" dirty="0">
                <a:solidFill>
                  <a:srgbClr val="A6192E"/>
                </a:solidFill>
                <a:latin typeface="Helvetica" pitchFamily="34" charset="0"/>
                <a:ea typeface="ヒラギノ角ゴ Pro W3" charset="-128"/>
              </a:rPr>
              <a:t>Older Adults: </a:t>
            </a:r>
            <a:br>
              <a:rPr lang="en-US" sz="2400" dirty="0">
                <a:solidFill>
                  <a:srgbClr val="A6192E"/>
                </a:solidFill>
                <a:latin typeface="Helvetica" pitchFamily="34" charset="0"/>
                <a:ea typeface="ヒラギノ角ゴ Pro W3" charset="-128"/>
              </a:rPr>
            </a:br>
            <a:endParaRPr lang="en-US" sz="2400" dirty="0">
              <a:solidFill>
                <a:srgbClr val="A6192E"/>
              </a:solidFill>
              <a:latin typeface="Helvetica" pitchFamily="34" charset="0"/>
              <a:ea typeface="ヒラギノ角ゴ Pro W3" charset="-128"/>
            </a:endParaRPr>
          </a:p>
        </p:txBody>
      </p:sp>
      <p:sp>
        <p:nvSpPr>
          <p:cNvPr id="5" name="TextBox 4">
            <a:extLst>
              <a:ext uri="{FF2B5EF4-FFF2-40B4-BE49-F238E27FC236}">
                <a16:creationId xmlns:a16="http://schemas.microsoft.com/office/drawing/2014/main" id="{A72DEAF9-09B0-56BB-71F1-0A896FD7B221}"/>
              </a:ext>
            </a:extLst>
          </p:cNvPr>
          <p:cNvSpPr txBox="1"/>
          <p:nvPr/>
        </p:nvSpPr>
        <p:spPr>
          <a:xfrm>
            <a:off x="1" y="68174"/>
            <a:ext cx="2329542" cy="584775"/>
          </a:xfrm>
          <a:prstGeom prst="rect">
            <a:avLst/>
          </a:prstGeom>
          <a:solidFill>
            <a:srgbClr val="FF0000"/>
          </a:solidFill>
        </p:spPr>
        <p:txBody>
          <a:bodyPr wrap="square">
            <a:spAutoFit/>
          </a:bodyPr>
          <a:lstStyle/>
          <a:p>
            <a:r>
              <a:rPr lang="en-US" sz="3200" dirty="0">
                <a:solidFill>
                  <a:schemeClr val="bg1"/>
                </a:solidFill>
                <a:sym typeface="Arial"/>
              </a:rPr>
              <a:t>ADA 2025</a:t>
            </a:r>
          </a:p>
        </p:txBody>
      </p:sp>
      <p:sp>
        <p:nvSpPr>
          <p:cNvPr id="6" name="Rectangle 5">
            <a:extLst>
              <a:ext uri="{FF2B5EF4-FFF2-40B4-BE49-F238E27FC236}">
                <a16:creationId xmlns:a16="http://schemas.microsoft.com/office/drawing/2014/main" id="{0C1E9FD1-0649-A8E8-1EF2-A84C421A56D8}"/>
              </a:ext>
            </a:extLst>
          </p:cNvPr>
          <p:cNvSpPr/>
          <p:nvPr/>
        </p:nvSpPr>
        <p:spPr>
          <a:xfrm>
            <a:off x="5893836" y="2208279"/>
            <a:ext cx="5975076" cy="2546601"/>
          </a:xfrm>
          <a:prstGeom prst="rect">
            <a:avLst/>
          </a:prstGeom>
          <a:solidFill>
            <a:schemeClr val="bg1">
              <a:alpha val="828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4D651D6-C888-664D-E2A2-DDAA5D05BBC9}"/>
              </a:ext>
            </a:extLst>
          </p:cNvPr>
          <p:cNvSpPr/>
          <p:nvPr/>
        </p:nvSpPr>
        <p:spPr>
          <a:xfrm>
            <a:off x="6986016" y="5047129"/>
            <a:ext cx="5085060" cy="1762489"/>
          </a:xfrm>
          <a:prstGeom prst="rect">
            <a:avLst/>
          </a:prstGeom>
          <a:solidFill>
            <a:schemeClr val="bg1">
              <a:alpha val="828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010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F2D0C256-8F2B-BD40-8A5B-F168C71E40B1}"/>
              </a:ext>
            </a:extLst>
          </p:cNvPr>
          <p:cNvSpPr>
            <a:spLocks noGrp="1"/>
          </p:cNvSpPr>
          <p:nvPr>
            <p:ph type="title"/>
          </p:nvPr>
        </p:nvSpPr>
        <p:spPr>
          <a:xfrm>
            <a:off x="609600" y="274638"/>
            <a:ext cx="10972800" cy="639762"/>
          </a:xfrm>
        </p:spPr>
        <p:txBody>
          <a:bodyPr/>
          <a:lstStyle/>
          <a:p>
            <a:r>
              <a:rPr lang="en-US" altLang="de-CH" dirty="0">
                <a:solidFill>
                  <a:schemeClr val="tx1"/>
                </a:solidFill>
                <a:sym typeface="+mn-ea"/>
              </a:rPr>
              <a:t>KẾT LUẬN</a:t>
            </a:r>
            <a:r>
              <a:rPr lang="en-US" altLang="en-US" dirty="0">
                <a:solidFill>
                  <a:schemeClr val="tx1"/>
                </a:solidFill>
              </a:rPr>
              <a:t> </a:t>
            </a:r>
          </a:p>
        </p:txBody>
      </p:sp>
      <p:sp>
        <p:nvSpPr>
          <p:cNvPr id="75779" name="Content Placeholder 2">
            <a:extLst>
              <a:ext uri="{FF2B5EF4-FFF2-40B4-BE49-F238E27FC236}">
                <a16:creationId xmlns:a16="http://schemas.microsoft.com/office/drawing/2014/main" id="{8D81221F-E6CD-894C-96E0-F0B8415AE710}"/>
              </a:ext>
            </a:extLst>
          </p:cNvPr>
          <p:cNvSpPr>
            <a:spLocks noGrp="1"/>
          </p:cNvSpPr>
          <p:nvPr>
            <p:ph idx="1"/>
          </p:nvPr>
        </p:nvSpPr>
        <p:spPr>
          <a:xfrm>
            <a:off x="434009" y="1124605"/>
            <a:ext cx="11323982" cy="5105400"/>
          </a:xfrm>
          <a:noFill/>
        </p:spPr>
        <p:txBody>
          <a:bodyPr/>
          <a:lstStyle/>
          <a:p>
            <a:pPr eaLnBrk="1" hangingPunct="1">
              <a:buFontTx/>
              <a:buChar char="-"/>
            </a:pPr>
            <a:r>
              <a:rPr lang="en-US" altLang="en-US" dirty="0" err="1"/>
              <a:t>Bệnh</a:t>
            </a:r>
            <a:r>
              <a:rPr lang="en-US" altLang="en-US" dirty="0"/>
              <a:t> </a:t>
            </a:r>
            <a:r>
              <a:rPr lang="en-US" altLang="en-US" dirty="0" err="1"/>
              <a:t>nhân</a:t>
            </a:r>
            <a:r>
              <a:rPr lang="en-US" altLang="en-US" dirty="0"/>
              <a:t> </a:t>
            </a:r>
            <a:r>
              <a:rPr lang="vi-VN" altLang="en-US" dirty="0"/>
              <a:t>đái tháo đường</a:t>
            </a:r>
            <a:r>
              <a:rPr lang="en-US" altLang="en-US" dirty="0"/>
              <a:t> </a:t>
            </a:r>
            <a:r>
              <a:rPr lang="en-US" altLang="en-US" dirty="0" err="1"/>
              <a:t>típ</a:t>
            </a:r>
            <a:r>
              <a:rPr lang="en-US" altLang="en-US" dirty="0"/>
              <a:t> 2 </a:t>
            </a:r>
            <a:r>
              <a:rPr lang="en-US" altLang="en-US" dirty="0" err="1"/>
              <a:t>cao</a:t>
            </a:r>
            <a:r>
              <a:rPr lang="en-US" altLang="en-US" dirty="0"/>
              <a:t> </a:t>
            </a:r>
            <a:r>
              <a:rPr lang="en-US" altLang="en-US" dirty="0" err="1"/>
              <a:t>tuổi</a:t>
            </a:r>
            <a:r>
              <a:rPr lang="en-US" altLang="en-US" dirty="0"/>
              <a:t>, </a:t>
            </a:r>
            <a:r>
              <a:rPr lang="en-US" altLang="en-US" dirty="0" err="1"/>
              <a:t>suy</a:t>
            </a:r>
            <a:r>
              <a:rPr lang="en-US" altLang="en-US" dirty="0"/>
              <a:t> </a:t>
            </a:r>
            <a:r>
              <a:rPr lang="en-US" altLang="en-US" dirty="0" err="1"/>
              <a:t>thận</a:t>
            </a:r>
            <a:r>
              <a:rPr lang="en-US" altLang="en-US" dirty="0"/>
              <a:t> </a:t>
            </a:r>
            <a:r>
              <a:rPr lang="en-US" altLang="en-US" dirty="0" err="1"/>
              <a:t>tăng</a:t>
            </a:r>
            <a:r>
              <a:rPr lang="en-US" altLang="en-US" dirty="0"/>
              <a:t> </a:t>
            </a:r>
            <a:r>
              <a:rPr lang="en-US" altLang="en-US" dirty="0" err="1"/>
              <a:t>nguy</a:t>
            </a:r>
            <a:r>
              <a:rPr lang="en-US" altLang="en-US" dirty="0"/>
              <a:t> </a:t>
            </a:r>
            <a:r>
              <a:rPr lang="en-US" altLang="en-US" dirty="0" err="1"/>
              <a:t>cơ</a:t>
            </a:r>
            <a:r>
              <a:rPr lang="en-US" altLang="en-US" dirty="0"/>
              <a:t> </a:t>
            </a:r>
            <a:r>
              <a:rPr lang="en-US" altLang="en-US" dirty="0" err="1"/>
              <a:t>biến</a:t>
            </a:r>
            <a:r>
              <a:rPr lang="en-US" altLang="en-US" dirty="0"/>
              <a:t> </a:t>
            </a:r>
            <a:r>
              <a:rPr lang="en-US" altLang="en-US" dirty="0" err="1"/>
              <a:t>chứng</a:t>
            </a:r>
            <a:r>
              <a:rPr lang="en-US" altLang="en-US" dirty="0"/>
              <a:t> </a:t>
            </a:r>
            <a:r>
              <a:rPr lang="en-US" altLang="en-US" dirty="0" err="1"/>
              <a:t>tim</a:t>
            </a:r>
            <a:r>
              <a:rPr lang="en-US" altLang="en-US" dirty="0"/>
              <a:t> </a:t>
            </a:r>
            <a:r>
              <a:rPr lang="en-US" altLang="en-US" dirty="0" err="1"/>
              <a:t>mạch</a:t>
            </a:r>
            <a:r>
              <a:rPr lang="en-US" altLang="en-US" dirty="0"/>
              <a:t> </a:t>
            </a:r>
            <a:r>
              <a:rPr lang="en-US" altLang="en-US" dirty="0" err="1"/>
              <a:t>và</a:t>
            </a:r>
            <a:r>
              <a:rPr lang="en-US" altLang="en-US" dirty="0"/>
              <a:t> </a:t>
            </a:r>
            <a:r>
              <a:rPr lang="en-US" altLang="en-US" dirty="0" err="1"/>
              <a:t>hạ</a:t>
            </a:r>
            <a:r>
              <a:rPr lang="en-US" altLang="en-US" dirty="0"/>
              <a:t> </a:t>
            </a:r>
            <a:r>
              <a:rPr lang="vi-VN" altLang="en-US" dirty="0"/>
              <a:t>đường huyết</a:t>
            </a:r>
            <a:endParaRPr lang="en-US" altLang="en-US" dirty="0"/>
          </a:p>
          <a:p>
            <a:pPr eaLnBrk="1" hangingPunct="1">
              <a:buFontTx/>
              <a:buChar char="-"/>
            </a:pPr>
            <a:r>
              <a:rPr lang="en-US" dirty="0" err="1"/>
              <a:t>cần</a:t>
            </a:r>
            <a:r>
              <a:rPr lang="en-US" dirty="0"/>
              <a:t> </a:t>
            </a:r>
            <a:r>
              <a:rPr lang="en-US" dirty="0" err="1"/>
              <a:t>đánh</a:t>
            </a:r>
            <a:r>
              <a:rPr lang="en-US" dirty="0"/>
              <a:t> </a:t>
            </a:r>
            <a:r>
              <a:rPr lang="en-US" dirty="0" err="1"/>
              <a:t>giá</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và</a:t>
            </a:r>
            <a:r>
              <a:rPr lang="en-US" dirty="0"/>
              <a:t> </a:t>
            </a:r>
            <a:r>
              <a:rPr lang="en-US" dirty="0" err="1"/>
              <a:t>cá</a:t>
            </a:r>
            <a:r>
              <a:rPr lang="en-US" dirty="0"/>
              <a:t> </a:t>
            </a:r>
            <a:r>
              <a:rPr lang="en-US" dirty="0" err="1"/>
              <a:t>thể</a:t>
            </a:r>
            <a:r>
              <a:rPr lang="en-US" dirty="0"/>
              <a:t> </a:t>
            </a:r>
            <a:r>
              <a:rPr lang="en-US" dirty="0" err="1"/>
              <a:t>hóa</a:t>
            </a:r>
            <a:r>
              <a:rPr lang="en-US" dirty="0"/>
              <a:t> </a:t>
            </a:r>
            <a:r>
              <a:rPr lang="en-US" dirty="0" err="1"/>
              <a:t>mục</a:t>
            </a:r>
            <a:r>
              <a:rPr lang="en-US" dirty="0"/>
              <a:t> </a:t>
            </a:r>
            <a:r>
              <a:rPr lang="en-US" dirty="0" err="1"/>
              <a:t>tiêu</a:t>
            </a:r>
            <a:r>
              <a:rPr lang="en-US" dirty="0"/>
              <a:t> </a:t>
            </a:r>
            <a:r>
              <a:rPr lang="en-US" dirty="0" err="1"/>
              <a:t>kiểm</a:t>
            </a:r>
            <a:r>
              <a:rPr lang="en-US" dirty="0"/>
              <a:t> </a:t>
            </a:r>
            <a:r>
              <a:rPr lang="en-US" dirty="0" err="1"/>
              <a:t>soát</a:t>
            </a:r>
            <a:r>
              <a:rPr lang="en-US" dirty="0"/>
              <a:t> </a:t>
            </a:r>
            <a:r>
              <a:rPr lang="en-US" dirty="0" err="1"/>
              <a:t>đường</a:t>
            </a:r>
            <a:r>
              <a:rPr lang="en-US" dirty="0"/>
              <a:t> </a:t>
            </a:r>
            <a:r>
              <a:rPr lang="en-US" dirty="0" err="1"/>
              <a:t>huyết</a:t>
            </a:r>
            <a:r>
              <a:rPr lang="en-US" dirty="0"/>
              <a:t> </a:t>
            </a:r>
            <a:r>
              <a:rPr lang="en-US" dirty="0" err="1"/>
              <a:t>cho</a:t>
            </a:r>
            <a:r>
              <a:rPr lang="en-US" dirty="0"/>
              <a:t> BN </a:t>
            </a:r>
            <a:r>
              <a:rPr lang="en-US" dirty="0" err="1"/>
              <a:t>cao</a:t>
            </a:r>
            <a:r>
              <a:rPr lang="en-US" dirty="0"/>
              <a:t> </a:t>
            </a:r>
            <a:r>
              <a:rPr lang="en-US" dirty="0" err="1"/>
              <a:t>tuổi</a:t>
            </a:r>
            <a:r>
              <a:rPr lang="en-US" dirty="0"/>
              <a:t> </a:t>
            </a:r>
            <a:r>
              <a:rPr lang="en-US" dirty="0" err="1"/>
              <a:t>mắc</a:t>
            </a:r>
            <a:r>
              <a:rPr lang="en-US" dirty="0"/>
              <a:t> ĐTĐ. </a:t>
            </a:r>
            <a:r>
              <a:rPr lang="en-US" dirty="0" err="1"/>
              <a:t>Cần</a:t>
            </a:r>
            <a:r>
              <a:rPr lang="en-US" dirty="0"/>
              <a:t> </a:t>
            </a:r>
            <a:r>
              <a:rPr lang="en-US" dirty="0" err="1"/>
              <a:t>đơn</a:t>
            </a:r>
            <a:r>
              <a:rPr lang="en-US" dirty="0"/>
              <a:t> </a:t>
            </a:r>
            <a:r>
              <a:rPr lang="en-US" dirty="0" err="1"/>
              <a:t>giản</a:t>
            </a:r>
            <a:r>
              <a:rPr lang="en-US" dirty="0"/>
              <a:t> </a:t>
            </a:r>
            <a:r>
              <a:rPr lang="en-US" dirty="0" err="1"/>
              <a:t>hóa</a:t>
            </a:r>
            <a:r>
              <a:rPr lang="en-US" dirty="0"/>
              <a:t> / </a:t>
            </a:r>
            <a:r>
              <a:rPr lang="en-US" dirty="0" err="1"/>
              <a:t>giảm</a:t>
            </a:r>
            <a:r>
              <a:rPr lang="en-US" dirty="0"/>
              <a:t> </a:t>
            </a:r>
            <a:r>
              <a:rPr lang="en-US" dirty="0" err="1"/>
              <a:t>cường</a:t>
            </a:r>
            <a:r>
              <a:rPr lang="en-US" dirty="0"/>
              <a:t> </a:t>
            </a:r>
            <a:r>
              <a:rPr lang="en-US" dirty="0" err="1"/>
              <a:t>độ</a:t>
            </a:r>
            <a:r>
              <a:rPr lang="en-US" dirty="0"/>
              <a:t> </a:t>
            </a:r>
            <a:r>
              <a:rPr lang="en-US" dirty="0" err="1"/>
              <a:t>điều</a:t>
            </a:r>
            <a:r>
              <a:rPr lang="en-US" dirty="0"/>
              <a:t> </a:t>
            </a:r>
            <a:r>
              <a:rPr lang="en-US" dirty="0" err="1"/>
              <a:t>trị</a:t>
            </a:r>
            <a:r>
              <a:rPr lang="en-US" dirty="0"/>
              <a:t> </a:t>
            </a:r>
            <a:r>
              <a:rPr lang="en-US" dirty="0" err="1"/>
              <a:t>đái</a:t>
            </a:r>
            <a:r>
              <a:rPr lang="en-US" dirty="0"/>
              <a:t> </a:t>
            </a:r>
            <a:r>
              <a:rPr lang="en-US" dirty="0" err="1"/>
              <a:t>tháo</a:t>
            </a:r>
            <a:r>
              <a:rPr lang="en-US" dirty="0"/>
              <a:t> </a:t>
            </a:r>
            <a:r>
              <a:rPr lang="en-US" dirty="0" err="1"/>
              <a:t>đường</a:t>
            </a:r>
            <a:r>
              <a:rPr lang="en-US" dirty="0"/>
              <a:t>.</a:t>
            </a:r>
          </a:p>
          <a:p>
            <a:pPr eaLnBrk="1" hangingPunct="1">
              <a:spcBef>
                <a:spcPct val="20000"/>
              </a:spcBef>
              <a:buFontTx/>
              <a:buChar char="-"/>
            </a:pPr>
            <a:r>
              <a:rPr lang="en-US" altLang="en-US" dirty="0" err="1"/>
              <a:t>Kiểm</a:t>
            </a:r>
            <a:r>
              <a:rPr lang="en-US" altLang="en-US" dirty="0"/>
              <a:t> </a:t>
            </a:r>
            <a:r>
              <a:rPr lang="en-US" altLang="en-US" dirty="0" err="1"/>
              <a:t>soát</a:t>
            </a:r>
            <a:r>
              <a:rPr lang="en-US" altLang="en-US" dirty="0"/>
              <a:t> </a:t>
            </a:r>
            <a:r>
              <a:rPr lang="en-US" altLang="en-US" dirty="0" err="1"/>
              <a:t>đa</a:t>
            </a:r>
            <a:r>
              <a:rPr lang="en-US" altLang="en-US" dirty="0"/>
              <a:t> </a:t>
            </a:r>
            <a:r>
              <a:rPr lang="en-US" altLang="en-US" dirty="0" err="1"/>
              <a:t>yếu</a:t>
            </a:r>
            <a:r>
              <a:rPr lang="en-US" altLang="en-US" dirty="0"/>
              <a:t> </a:t>
            </a:r>
            <a:r>
              <a:rPr lang="en-US" altLang="en-US" dirty="0" err="1"/>
              <a:t>tố</a:t>
            </a:r>
            <a:r>
              <a:rPr lang="en-US" altLang="en-US" dirty="0"/>
              <a:t>: ĐH, HA, RL lipid </a:t>
            </a:r>
            <a:r>
              <a:rPr lang="en-US" altLang="en-US" dirty="0" err="1"/>
              <a:t>máu</a:t>
            </a:r>
            <a:r>
              <a:rPr lang="en-US" altLang="en-US" dirty="0"/>
              <a:t>, </a:t>
            </a:r>
            <a:r>
              <a:rPr lang="en-US" altLang="en-US" dirty="0" err="1"/>
              <a:t>kiểm</a:t>
            </a:r>
            <a:r>
              <a:rPr lang="en-US" altLang="en-US" dirty="0"/>
              <a:t> </a:t>
            </a:r>
            <a:r>
              <a:rPr lang="en-US" altLang="en-US" dirty="0" err="1"/>
              <a:t>soát</a:t>
            </a:r>
            <a:r>
              <a:rPr lang="en-US" altLang="en-US" dirty="0"/>
              <a:t> </a:t>
            </a:r>
            <a:r>
              <a:rPr lang="en-US" altLang="en-US" dirty="0" err="1"/>
              <a:t>nguy</a:t>
            </a:r>
            <a:r>
              <a:rPr lang="en-US" altLang="en-US" dirty="0"/>
              <a:t> </a:t>
            </a:r>
            <a:r>
              <a:rPr lang="en-US" altLang="en-US" dirty="0" err="1"/>
              <a:t>cơ</a:t>
            </a:r>
            <a:r>
              <a:rPr lang="en-US" altLang="en-US" dirty="0"/>
              <a:t> </a:t>
            </a:r>
            <a:r>
              <a:rPr lang="en-US" altLang="en-US" dirty="0" err="1"/>
              <a:t>tim</a:t>
            </a:r>
            <a:r>
              <a:rPr lang="en-US" altLang="en-US" dirty="0"/>
              <a:t> </a:t>
            </a:r>
            <a:r>
              <a:rPr lang="en-US" altLang="en-US" dirty="0" err="1"/>
              <a:t>mạch</a:t>
            </a:r>
            <a:r>
              <a:rPr lang="en-US" altLang="en-US" dirty="0"/>
              <a:t>, </a:t>
            </a:r>
            <a:r>
              <a:rPr lang="en-US" altLang="en-US" dirty="0" err="1"/>
              <a:t>không</a:t>
            </a:r>
            <a:r>
              <a:rPr lang="en-US" altLang="en-US" dirty="0"/>
              <a:t> </a:t>
            </a:r>
            <a:r>
              <a:rPr lang="en-US" altLang="en-US" dirty="0" err="1"/>
              <a:t>hạ</a:t>
            </a:r>
            <a:r>
              <a:rPr lang="en-US" altLang="en-US" dirty="0"/>
              <a:t> ĐH. </a:t>
            </a:r>
          </a:p>
          <a:p>
            <a:pPr eaLnBrk="1" hangingPunct="1">
              <a:spcBef>
                <a:spcPct val="20000"/>
              </a:spcBef>
              <a:buFontTx/>
              <a:buChar char="-"/>
            </a:pPr>
            <a:r>
              <a:rPr lang="en-US" dirty="0" err="1"/>
              <a:t>Khuyến</a:t>
            </a:r>
            <a:r>
              <a:rPr lang="en-US" dirty="0"/>
              <a:t> </a:t>
            </a:r>
            <a:r>
              <a:rPr lang="en-US" dirty="0" err="1"/>
              <a:t>cáo</a:t>
            </a:r>
            <a:r>
              <a:rPr lang="en-US" dirty="0"/>
              <a:t> </a:t>
            </a:r>
            <a:r>
              <a:rPr lang="en-US" dirty="0" err="1"/>
              <a:t>sử</a:t>
            </a:r>
            <a:r>
              <a:rPr lang="en-US" dirty="0"/>
              <a:t> </a:t>
            </a:r>
            <a:r>
              <a:rPr lang="en-US" dirty="0" err="1"/>
              <a:t>dụng</a:t>
            </a:r>
            <a:r>
              <a:rPr lang="en-US" dirty="0"/>
              <a:t> </a:t>
            </a:r>
            <a:r>
              <a:rPr lang="en-US" dirty="0" err="1"/>
              <a:t>thuốc</a:t>
            </a:r>
            <a:r>
              <a:rPr lang="en-US" dirty="0"/>
              <a:t> </a:t>
            </a:r>
            <a:r>
              <a:rPr lang="en-US" dirty="0" err="1"/>
              <a:t>ít</a:t>
            </a:r>
            <a:r>
              <a:rPr lang="en-US" dirty="0"/>
              <a:t> </a:t>
            </a:r>
            <a:r>
              <a:rPr lang="en-US" dirty="0" err="1"/>
              <a:t>có</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và</a:t>
            </a:r>
            <a:r>
              <a:rPr lang="en-US" dirty="0"/>
              <a:t> </a:t>
            </a:r>
            <a:r>
              <a:rPr lang="en-US" dirty="0" err="1"/>
              <a:t>có</a:t>
            </a:r>
            <a:r>
              <a:rPr lang="en-US" dirty="0"/>
              <a:t> </a:t>
            </a:r>
            <a:r>
              <a:rPr lang="en-US" dirty="0" err="1"/>
              <a:t>lợi</a:t>
            </a:r>
            <a:r>
              <a:rPr lang="en-US" dirty="0"/>
              <a:t> </a:t>
            </a:r>
            <a:r>
              <a:rPr lang="en-US" dirty="0" err="1"/>
              <a:t>cho</a:t>
            </a:r>
            <a:r>
              <a:rPr lang="en-US" dirty="0"/>
              <a:t> </a:t>
            </a:r>
            <a:r>
              <a:rPr lang="en-US" dirty="0" err="1"/>
              <a:t>tim</a:t>
            </a:r>
            <a:r>
              <a:rPr lang="en-US" dirty="0"/>
              <a:t> </a:t>
            </a:r>
            <a:r>
              <a:rPr lang="en-US" dirty="0" err="1"/>
              <a:t>thận</a:t>
            </a:r>
            <a:r>
              <a:rPr lang="en-US" dirty="0"/>
              <a:t> </a:t>
            </a:r>
            <a:r>
              <a:rPr lang="en-US" dirty="0" err="1"/>
              <a:t>cho</a:t>
            </a:r>
            <a:r>
              <a:rPr lang="en-US" dirty="0"/>
              <a:t> BN </a:t>
            </a:r>
            <a:r>
              <a:rPr lang="en-US" dirty="0" err="1"/>
              <a:t>cao</a:t>
            </a:r>
            <a:r>
              <a:rPr lang="en-US" dirty="0"/>
              <a:t> </a:t>
            </a:r>
            <a:r>
              <a:rPr lang="en-US" dirty="0" err="1"/>
              <a:t>tuổi</a:t>
            </a:r>
            <a:r>
              <a:rPr lang="en-US" dirty="0"/>
              <a:t> </a:t>
            </a:r>
            <a:r>
              <a:rPr lang="en-US" dirty="0" err="1"/>
              <a:t>mắc</a:t>
            </a:r>
            <a:r>
              <a:rPr lang="en-US" dirty="0"/>
              <a:t> ĐTĐ.</a:t>
            </a:r>
            <a:endParaRPr lang="vi-VN"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E3910-99FF-4FAC-A453-D2622B03EACA}"/>
              </a:ext>
            </a:extLst>
          </p:cNvPr>
          <p:cNvSpPr>
            <a:spLocks noGrp="1"/>
          </p:cNvSpPr>
          <p:nvPr>
            <p:ph type="sldNum" sz="quarter" idx="12"/>
          </p:nvPr>
        </p:nvSpPr>
        <p:spPr/>
        <p:txBody>
          <a:bodyPr/>
          <a:lstStyle/>
          <a:p>
            <a:fld id="{B6F15528-21DE-4FAA-801E-634DDDAF4B2B}" type="slidenum">
              <a:rPr lang="en-US" smtClean="0">
                <a:latin typeface="+mj-lt"/>
              </a:rPr>
              <a:t>5</a:t>
            </a:fld>
            <a:endParaRPr lang="en-US">
              <a:latin typeface="+mj-lt"/>
            </a:endParaRPr>
          </a:p>
        </p:txBody>
      </p:sp>
      <p:pic>
        <p:nvPicPr>
          <p:cNvPr id="3" name="Picture 2">
            <a:extLst>
              <a:ext uri="{FF2B5EF4-FFF2-40B4-BE49-F238E27FC236}">
                <a16:creationId xmlns:a16="http://schemas.microsoft.com/office/drawing/2014/main" id="{56D16F6A-B217-4AF6-92D3-4C76C12F0D53}"/>
              </a:ext>
            </a:extLst>
          </p:cNvPr>
          <p:cNvPicPr>
            <a:picLocks noChangeAspect="1"/>
          </p:cNvPicPr>
          <p:nvPr/>
        </p:nvPicPr>
        <p:blipFill>
          <a:blip r:embed="rId2"/>
          <a:stretch>
            <a:fillRect/>
          </a:stretch>
        </p:blipFill>
        <p:spPr>
          <a:xfrm>
            <a:off x="5855536" y="1902918"/>
            <a:ext cx="5879263" cy="3798225"/>
          </a:xfrm>
          <a:prstGeom prst="rect">
            <a:avLst/>
          </a:prstGeom>
        </p:spPr>
      </p:pic>
      <p:sp>
        <p:nvSpPr>
          <p:cNvPr id="4" name="Title 1">
            <a:extLst>
              <a:ext uri="{FF2B5EF4-FFF2-40B4-BE49-F238E27FC236}">
                <a16:creationId xmlns:a16="http://schemas.microsoft.com/office/drawing/2014/main" id="{6B0ED701-C517-4C7F-9BB9-B8E78289CDFF}"/>
              </a:ext>
            </a:extLst>
          </p:cNvPr>
          <p:cNvSpPr txBox="1">
            <a:spLocks/>
          </p:cNvSpPr>
          <p:nvPr/>
        </p:nvSpPr>
        <p:spPr>
          <a:xfrm>
            <a:off x="0" y="277594"/>
            <a:ext cx="12192000" cy="461963"/>
          </a:xfrm>
          <a:prstGeom prst="rect">
            <a:avLst/>
          </a:prstGeom>
          <a:noFill/>
          <a:ln w="9525">
            <a:noFill/>
          </a:ln>
        </p:spPr>
        <p:txBody>
          <a:bodyPr vert="horz" lIns="91440" tIns="45720" rIns="91440" bIns="45720" rtlCol="0" anchor="ctr" anchorCtr="0">
            <a:noAutofit/>
          </a:bodyPr>
          <a:lstStyle>
            <a:defPPr>
              <a:defRPr lang="en-US"/>
            </a:defPPr>
            <a:lvl1pPr lvl="0" indent="0" algn="ctr" fontAlgn="auto">
              <a:lnSpc>
                <a:spcPct val="100000"/>
              </a:lnSpc>
              <a:spcBef>
                <a:spcPct val="0"/>
              </a:spcBef>
              <a:spcAft>
                <a:spcPts val="0"/>
              </a:spcAft>
              <a:buNone/>
              <a:defRPr sz="3000" b="1" i="0" u="none" baseline="0">
                <a:solidFill>
                  <a:srgbClr val="0070C0"/>
                </a:solidFill>
                <a:ea typeface="+mj-ea"/>
                <a:cs typeface="+mj-cs"/>
              </a:defRPr>
            </a:lvl1pPr>
          </a:lstStyle>
          <a:p>
            <a:r>
              <a:rPr lang="en-US" sz="3200" dirty="0">
                <a:solidFill>
                  <a:srgbClr val="000000"/>
                </a:solidFill>
                <a:latin typeface="+mj-lt"/>
              </a:rPr>
              <a:t>THỰC TRẠNG ĐTĐ </a:t>
            </a:r>
            <a:r>
              <a:rPr lang="en-US" sz="3200" dirty="0" err="1">
                <a:solidFill>
                  <a:srgbClr val="000000"/>
                </a:solidFill>
                <a:latin typeface="+mj-lt"/>
              </a:rPr>
              <a:t>Ở</a:t>
            </a:r>
            <a:r>
              <a:rPr lang="en-US" sz="3200" dirty="0">
                <a:solidFill>
                  <a:srgbClr val="000000"/>
                </a:solidFill>
                <a:latin typeface="+mj-lt"/>
              </a:rPr>
              <a:t> NHÓM BỆNH NHÂN CAO TUỔI</a:t>
            </a:r>
          </a:p>
        </p:txBody>
      </p:sp>
      <p:pic>
        <p:nvPicPr>
          <p:cNvPr id="5" name="Picture 4">
            <a:extLst>
              <a:ext uri="{FF2B5EF4-FFF2-40B4-BE49-F238E27FC236}">
                <a16:creationId xmlns:a16="http://schemas.microsoft.com/office/drawing/2014/main" id="{E08EE091-314C-41FE-94CB-999936055B84}"/>
              </a:ext>
            </a:extLst>
          </p:cNvPr>
          <p:cNvPicPr>
            <a:picLocks noChangeAspect="1"/>
          </p:cNvPicPr>
          <p:nvPr/>
        </p:nvPicPr>
        <p:blipFill>
          <a:blip r:embed="rId3"/>
          <a:stretch>
            <a:fillRect/>
          </a:stretch>
        </p:blipFill>
        <p:spPr>
          <a:xfrm>
            <a:off x="457200" y="1933726"/>
            <a:ext cx="5562600" cy="3998248"/>
          </a:xfrm>
          <a:prstGeom prst="rect">
            <a:avLst/>
          </a:prstGeom>
        </p:spPr>
      </p:pic>
      <p:sp>
        <p:nvSpPr>
          <p:cNvPr id="6" name="Rectangle 5">
            <a:extLst>
              <a:ext uri="{FF2B5EF4-FFF2-40B4-BE49-F238E27FC236}">
                <a16:creationId xmlns:a16="http://schemas.microsoft.com/office/drawing/2014/main" id="{DD722EE9-474E-4B86-BDCD-4B745DF1B52E}"/>
              </a:ext>
            </a:extLst>
          </p:cNvPr>
          <p:cNvSpPr/>
          <p:nvPr/>
        </p:nvSpPr>
        <p:spPr>
          <a:xfrm>
            <a:off x="903768" y="1363858"/>
            <a:ext cx="3747822" cy="584775"/>
          </a:xfrm>
          <a:prstGeom prst="rect">
            <a:avLst/>
          </a:prstGeom>
        </p:spPr>
        <p:txBody>
          <a:bodyPr wrap="square">
            <a:spAutoFit/>
          </a:bodyPr>
          <a:lstStyle/>
          <a:p>
            <a:pPr algn="ctr"/>
            <a:r>
              <a:rPr lang="en-US" sz="1600" b="1" err="1">
                <a:solidFill>
                  <a:srgbClr val="000000"/>
                </a:solidFill>
                <a:latin typeface="+mj-lt"/>
                <a:ea typeface="Cambria" panose="02040503050406030204" pitchFamily="18" charset="0"/>
                <a:cs typeface="Arial" panose="020B0604020202020204" pitchFamily="34" charset="0"/>
              </a:rPr>
              <a:t>Tỉ</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lệ</a:t>
            </a:r>
            <a:r>
              <a:rPr lang="en-US" sz="1600" b="1">
                <a:solidFill>
                  <a:srgbClr val="000000"/>
                </a:solidFill>
                <a:latin typeface="+mj-lt"/>
                <a:ea typeface="Cambria" panose="02040503050406030204" pitchFamily="18" charset="0"/>
                <a:cs typeface="Arial" panose="020B0604020202020204" pitchFamily="34" charset="0"/>
              </a:rPr>
              <a:t> (%) </a:t>
            </a:r>
            <a:r>
              <a:rPr lang="en-US" sz="1600" b="1" err="1">
                <a:solidFill>
                  <a:srgbClr val="000000"/>
                </a:solidFill>
                <a:latin typeface="+mj-lt"/>
                <a:ea typeface="Cambria" panose="02040503050406030204" pitchFamily="18" charset="0"/>
                <a:cs typeface="Arial" panose="020B0604020202020204" pitchFamily="34" charset="0"/>
              </a:rPr>
              <a:t>dân</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số</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mắc</a:t>
            </a:r>
            <a:r>
              <a:rPr lang="en-US" sz="1600" b="1">
                <a:solidFill>
                  <a:srgbClr val="000000"/>
                </a:solidFill>
                <a:latin typeface="+mj-lt"/>
                <a:ea typeface="Cambria" panose="02040503050406030204" pitchFamily="18" charset="0"/>
                <a:cs typeface="Arial" panose="020B0604020202020204" pitchFamily="34" charset="0"/>
              </a:rPr>
              <a:t> ĐTĐ </a:t>
            </a:r>
            <a:r>
              <a:rPr lang="en-US" sz="1600" b="1" err="1">
                <a:solidFill>
                  <a:srgbClr val="000000"/>
                </a:solidFill>
                <a:latin typeface="+mj-lt"/>
                <a:ea typeface="Cambria" panose="02040503050406030204" pitchFamily="18" charset="0"/>
                <a:cs typeface="Arial" panose="020B0604020202020204" pitchFamily="34" charset="0"/>
              </a:rPr>
              <a:t>theo</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nhóm</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tuổi</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và</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thu</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nhập</a:t>
            </a:r>
            <a:r>
              <a:rPr lang="en-US" sz="1600" b="1">
                <a:solidFill>
                  <a:srgbClr val="000000"/>
                </a:solidFill>
                <a:latin typeface="+mj-lt"/>
                <a:ea typeface="Cambria" panose="02040503050406030204" pitchFamily="18" charset="0"/>
                <a:cs typeface="Arial" panose="020B0604020202020204" pitchFamily="34" charset="0"/>
              </a:rPr>
              <a:t> </a:t>
            </a:r>
            <a:r>
              <a:rPr lang="en-US" sz="1600" b="1" err="1">
                <a:solidFill>
                  <a:srgbClr val="000000"/>
                </a:solidFill>
                <a:latin typeface="+mj-lt"/>
                <a:ea typeface="Cambria" panose="02040503050406030204" pitchFamily="18" charset="0"/>
                <a:cs typeface="Arial" panose="020B0604020202020204" pitchFamily="34" charset="0"/>
              </a:rPr>
              <a:t>năm</a:t>
            </a:r>
            <a:r>
              <a:rPr lang="en-US" sz="1600" b="1">
                <a:solidFill>
                  <a:srgbClr val="000000"/>
                </a:solidFill>
                <a:latin typeface="+mj-lt"/>
                <a:ea typeface="Cambria" panose="02040503050406030204" pitchFamily="18" charset="0"/>
                <a:cs typeface="Arial" panose="020B0604020202020204" pitchFamily="34" charset="0"/>
              </a:rPr>
              <a:t> 2019</a:t>
            </a:r>
          </a:p>
        </p:txBody>
      </p:sp>
      <p:sp>
        <p:nvSpPr>
          <p:cNvPr id="7" name="Rectangle 6">
            <a:extLst>
              <a:ext uri="{FF2B5EF4-FFF2-40B4-BE49-F238E27FC236}">
                <a16:creationId xmlns:a16="http://schemas.microsoft.com/office/drawing/2014/main" id="{4518E591-9A9E-4A46-BEFF-8076BC9B18BD}"/>
              </a:ext>
            </a:extLst>
          </p:cNvPr>
          <p:cNvSpPr/>
          <p:nvPr/>
        </p:nvSpPr>
        <p:spPr>
          <a:xfrm>
            <a:off x="6019800" y="1363858"/>
            <a:ext cx="5101855" cy="400110"/>
          </a:xfrm>
          <a:prstGeom prst="rect">
            <a:avLst/>
          </a:prstGeom>
        </p:spPr>
        <p:txBody>
          <a:bodyPr wrap="square">
            <a:spAutoFit/>
          </a:bodyPr>
          <a:lstStyle/>
          <a:p>
            <a:pPr algn="ctr"/>
            <a:r>
              <a:rPr lang="en-US" sz="2000" b="1" err="1">
                <a:solidFill>
                  <a:srgbClr val="000000"/>
                </a:solidFill>
                <a:latin typeface="+mj-lt"/>
                <a:ea typeface="Cambria" panose="02040503050406030204" pitchFamily="18" charset="0"/>
                <a:cs typeface="Arial" panose="020B0604020202020204" pitchFamily="34" charset="0"/>
              </a:rPr>
              <a:t>Dân</a:t>
            </a:r>
            <a:r>
              <a:rPr lang="en-US" sz="2000" b="1">
                <a:solidFill>
                  <a:srgbClr val="000000"/>
                </a:solidFill>
                <a:latin typeface="+mj-lt"/>
                <a:ea typeface="Cambria" panose="02040503050406030204" pitchFamily="18" charset="0"/>
                <a:cs typeface="Arial" panose="020B0604020202020204" pitchFamily="34" charset="0"/>
              </a:rPr>
              <a:t> </a:t>
            </a:r>
            <a:r>
              <a:rPr lang="en-US" sz="2000" b="1" err="1">
                <a:solidFill>
                  <a:srgbClr val="000000"/>
                </a:solidFill>
                <a:latin typeface="+mj-lt"/>
                <a:ea typeface="Cambria" panose="02040503050406030204" pitchFamily="18" charset="0"/>
                <a:cs typeface="Arial" panose="020B0604020202020204" pitchFamily="34" charset="0"/>
              </a:rPr>
              <a:t>số</a:t>
            </a:r>
            <a:r>
              <a:rPr lang="en-US" sz="2000" b="1">
                <a:solidFill>
                  <a:srgbClr val="000000"/>
                </a:solidFill>
                <a:latin typeface="+mj-lt"/>
                <a:ea typeface="Cambria" panose="02040503050406030204" pitchFamily="18" charset="0"/>
                <a:cs typeface="Arial" panose="020B0604020202020204" pitchFamily="34" charset="0"/>
              </a:rPr>
              <a:t> </a:t>
            </a:r>
            <a:r>
              <a:rPr lang="en-US" sz="2000" b="1" err="1">
                <a:solidFill>
                  <a:srgbClr val="000000"/>
                </a:solidFill>
                <a:latin typeface="+mj-lt"/>
                <a:ea typeface="Cambria" panose="02040503050406030204" pitchFamily="18" charset="0"/>
                <a:cs typeface="Arial" panose="020B0604020202020204" pitchFamily="34" charset="0"/>
              </a:rPr>
              <a:t>trên</a:t>
            </a:r>
            <a:r>
              <a:rPr lang="en-US" sz="2000" b="1">
                <a:solidFill>
                  <a:srgbClr val="000000"/>
                </a:solidFill>
                <a:latin typeface="+mj-lt"/>
                <a:ea typeface="Cambria" panose="02040503050406030204" pitchFamily="18" charset="0"/>
                <a:cs typeface="Arial" panose="020B0604020202020204" pitchFamily="34" charset="0"/>
              </a:rPr>
              <a:t> 65 </a:t>
            </a:r>
            <a:r>
              <a:rPr lang="en-US" sz="2000" b="1" err="1">
                <a:solidFill>
                  <a:srgbClr val="000000"/>
                </a:solidFill>
                <a:latin typeface="+mj-lt"/>
                <a:ea typeface="Cambria" panose="02040503050406030204" pitchFamily="18" charset="0"/>
                <a:cs typeface="Arial" panose="020B0604020202020204" pitchFamily="34" charset="0"/>
              </a:rPr>
              <a:t>tuổi</a:t>
            </a:r>
            <a:r>
              <a:rPr lang="en-US" sz="2000" b="1">
                <a:solidFill>
                  <a:srgbClr val="000000"/>
                </a:solidFill>
                <a:latin typeface="+mj-lt"/>
                <a:ea typeface="Cambria" panose="02040503050406030204" pitchFamily="18" charset="0"/>
                <a:cs typeface="Arial" panose="020B0604020202020204" pitchFamily="34" charset="0"/>
              </a:rPr>
              <a:t> </a:t>
            </a:r>
            <a:r>
              <a:rPr lang="en-US" sz="2000" b="1" err="1">
                <a:solidFill>
                  <a:srgbClr val="000000"/>
                </a:solidFill>
                <a:latin typeface="+mj-lt"/>
                <a:ea typeface="Cambria" panose="02040503050406030204" pitchFamily="18" charset="0"/>
                <a:cs typeface="Arial" panose="020B0604020202020204" pitchFamily="34" charset="0"/>
              </a:rPr>
              <a:t>mắc</a:t>
            </a:r>
            <a:r>
              <a:rPr lang="en-US" sz="2000" b="1">
                <a:solidFill>
                  <a:srgbClr val="000000"/>
                </a:solidFill>
                <a:latin typeface="+mj-lt"/>
                <a:ea typeface="Cambria" panose="02040503050406030204" pitchFamily="18" charset="0"/>
                <a:cs typeface="Arial" panose="020B0604020202020204" pitchFamily="34" charset="0"/>
              </a:rPr>
              <a:t> ĐTĐ </a:t>
            </a:r>
            <a:r>
              <a:rPr lang="en-US" sz="2000" b="1" err="1">
                <a:solidFill>
                  <a:srgbClr val="000000"/>
                </a:solidFill>
                <a:latin typeface="+mj-lt"/>
                <a:ea typeface="Cambria" panose="02040503050406030204" pitchFamily="18" charset="0"/>
                <a:cs typeface="Arial" panose="020B0604020202020204" pitchFamily="34" charset="0"/>
              </a:rPr>
              <a:t>năm</a:t>
            </a:r>
            <a:r>
              <a:rPr lang="en-US" sz="2000" b="1">
                <a:solidFill>
                  <a:srgbClr val="000000"/>
                </a:solidFill>
                <a:latin typeface="+mj-lt"/>
                <a:ea typeface="Cambria" panose="02040503050406030204" pitchFamily="18" charset="0"/>
                <a:cs typeface="Arial" panose="020B0604020202020204" pitchFamily="34" charset="0"/>
              </a:rPr>
              <a:t> 2019</a:t>
            </a:r>
          </a:p>
        </p:txBody>
      </p:sp>
      <p:sp>
        <p:nvSpPr>
          <p:cNvPr id="8" name="Rectangle 7">
            <a:extLst>
              <a:ext uri="{FF2B5EF4-FFF2-40B4-BE49-F238E27FC236}">
                <a16:creationId xmlns:a16="http://schemas.microsoft.com/office/drawing/2014/main" id="{914635E6-F1C1-4F48-A58D-338BFD4B0044}"/>
              </a:ext>
            </a:extLst>
          </p:cNvPr>
          <p:cNvSpPr/>
          <p:nvPr/>
        </p:nvSpPr>
        <p:spPr>
          <a:xfrm>
            <a:off x="457200" y="6143028"/>
            <a:ext cx="7803739" cy="400110"/>
          </a:xfrm>
          <a:prstGeom prst="rect">
            <a:avLst/>
          </a:prstGeom>
        </p:spPr>
        <p:txBody>
          <a:bodyPr wrap="none">
            <a:spAutoFit/>
          </a:bodyPr>
          <a:lstStyle/>
          <a:p>
            <a:r>
              <a:rPr lang="en-US" sz="1000">
                <a:solidFill>
                  <a:srgbClr val="000000"/>
                </a:solidFill>
                <a:latin typeface="+mj-lt"/>
                <a:ea typeface="Cambria" panose="0204050305040603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https://doi.org/10.1016/j.diabres.2020.108078</a:t>
            </a:r>
            <a:endParaRPr lang="en-US" sz="1000">
              <a:solidFill>
                <a:srgbClr val="000000"/>
              </a:solidFill>
              <a:latin typeface="+mj-lt"/>
              <a:ea typeface="Cambria" panose="02040503050406030204" pitchFamily="18" charset="0"/>
              <a:cs typeface="Arial" panose="020B0604020202020204" pitchFamily="34" charset="0"/>
            </a:endParaRPr>
          </a:p>
          <a:p>
            <a:r>
              <a:rPr lang="en-US" sz="1000">
                <a:solidFill>
                  <a:srgbClr val="000000"/>
                </a:solidFill>
                <a:latin typeface="+mj-lt"/>
                <a:ea typeface="Cambria" panose="02040503050406030204" pitchFamily="18" charset="0"/>
                <a:cs typeface="Arial" panose="020B0604020202020204" pitchFamily="34" charset="0"/>
              </a:rPr>
              <a:t>Diabetes and global ageing among 65–99-year-oldadults: Findings from the International </a:t>
            </a:r>
            <a:r>
              <a:rPr lang="en-US" sz="1000" err="1">
                <a:solidFill>
                  <a:srgbClr val="000000"/>
                </a:solidFill>
                <a:latin typeface="+mj-lt"/>
                <a:ea typeface="Cambria" panose="02040503050406030204" pitchFamily="18" charset="0"/>
                <a:cs typeface="Arial" panose="020B0604020202020204" pitchFamily="34" charset="0"/>
              </a:rPr>
              <a:t>DiabetesFederation</a:t>
            </a:r>
            <a:r>
              <a:rPr lang="en-US" sz="1000">
                <a:solidFill>
                  <a:srgbClr val="000000"/>
                </a:solidFill>
                <a:latin typeface="+mj-lt"/>
                <a:ea typeface="Cambria" panose="02040503050406030204" pitchFamily="18" charset="0"/>
                <a:cs typeface="Arial" panose="020B0604020202020204" pitchFamily="34" charset="0"/>
              </a:rPr>
              <a:t> Diabetes Atlas, 9thedition</a:t>
            </a:r>
          </a:p>
        </p:txBody>
      </p:sp>
      <p:sp>
        <p:nvSpPr>
          <p:cNvPr id="9" name="Rectangle 8">
            <a:extLst>
              <a:ext uri="{FF2B5EF4-FFF2-40B4-BE49-F238E27FC236}">
                <a16:creationId xmlns:a16="http://schemas.microsoft.com/office/drawing/2014/main" id="{6E1E750F-A9B6-46F8-9578-6C54DC846550}"/>
              </a:ext>
            </a:extLst>
          </p:cNvPr>
          <p:cNvSpPr/>
          <p:nvPr/>
        </p:nvSpPr>
        <p:spPr>
          <a:xfrm>
            <a:off x="2153285" y="779145"/>
            <a:ext cx="8195310" cy="398780"/>
          </a:xfrm>
          <a:prstGeom prst="rect">
            <a:avLst/>
          </a:prstGeom>
        </p:spPr>
        <p:txBody>
          <a:bodyPr wrap="square">
            <a:spAutoFit/>
          </a:bodyPr>
          <a:lstStyle/>
          <a:p>
            <a:pPr algn="ctr"/>
            <a:r>
              <a:rPr lang="en-US" sz="2000" b="1" err="1">
                <a:solidFill>
                  <a:srgbClr val="7B291F"/>
                </a:solidFill>
                <a:latin typeface="+mj-lt"/>
                <a:ea typeface="Cambria" panose="02040503050406030204" pitchFamily="18" charset="0"/>
                <a:cs typeface="Arial" panose="020B0604020202020204" pitchFamily="34" charset="0"/>
              </a:rPr>
              <a:t>Tỷ</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lệ</a:t>
            </a:r>
            <a:r>
              <a:rPr lang="en-US" sz="2000" b="1">
                <a:solidFill>
                  <a:srgbClr val="7B291F"/>
                </a:solidFill>
                <a:latin typeface="+mj-lt"/>
                <a:ea typeface="Cambria" panose="02040503050406030204" pitchFamily="18" charset="0"/>
                <a:cs typeface="Arial" panose="020B0604020202020204" pitchFamily="34" charset="0"/>
              </a:rPr>
              <a:t> ĐTĐ </a:t>
            </a:r>
            <a:r>
              <a:rPr lang="en-US" sz="2000" b="1" err="1">
                <a:solidFill>
                  <a:srgbClr val="7B291F"/>
                </a:solidFill>
                <a:latin typeface="+mj-lt"/>
                <a:ea typeface="Cambria" panose="02040503050406030204" pitchFamily="18" charset="0"/>
                <a:cs typeface="Arial" panose="020B0604020202020204" pitchFamily="34" charset="0"/>
              </a:rPr>
              <a:t>tăng</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cao</a:t>
            </a:r>
            <a:r>
              <a:rPr lang="en-US" sz="2000" b="1">
                <a:solidFill>
                  <a:srgbClr val="7B291F"/>
                </a:solidFill>
                <a:latin typeface="+mj-lt"/>
                <a:ea typeface="Cambria" panose="02040503050406030204" pitchFamily="18" charset="0"/>
                <a:cs typeface="Arial" panose="020B0604020202020204" pitchFamily="34" charset="0"/>
              </a:rPr>
              <a:t> ở </a:t>
            </a:r>
            <a:r>
              <a:rPr lang="en-US" sz="2000" b="1" err="1">
                <a:solidFill>
                  <a:srgbClr val="7B291F"/>
                </a:solidFill>
                <a:latin typeface="+mj-lt"/>
                <a:ea typeface="Cambria" panose="02040503050406030204" pitchFamily="18" charset="0"/>
                <a:cs typeface="Arial" panose="020B0604020202020204" pitchFamily="34" charset="0"/>
              </a:rPr>
              <a:t>người</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cao</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tuổi</a:t>
            </a:r>
            <a:r>
              <a:rPr lang="en-US" sz="2000" b="1">
                <a:solidFill>
                  <a:srgbClr val="7B291F"/>
                </a:solidFill>
                <a:latin typeface="+mj-lt"/>
                <a:ea typeface="Cambria" panose="02040503050406030204" pitchFamily="18" charset="0"/>
                <a:cs typeface="Arial" panose="020B0604020202020204" pitchFamily="34" charset="0"/>
              </a:rPr>
              <a:t> - </a:t>
            </a:r>
            <a:r>
              <a:rPr lang="en-US" sz="2000" b="1" err="1">
                <a:solidFill>
                  <a:srgbClr val="7B291F"/>
                </a:solidFill>
                <a:latin typeface="+mj-lt"/>
                <a:ea typeface="Cambria" panose="02040503050406030204" pitchFamily="18" charset="0"/>
                <a:cs typeface="Arial" panose="020B0604020202020204" pitchFamily="34" charset="0"/>
              </a:rPr>
              <a:t>Hơn</a:t>
            </a:r>
            <a:r>
              <a:rPr lang="en-US" sz="2000" b="1">
                <a:solidFill>
                  <a:srgbClr val="7B291F"/>
                </a:solidFill>
                <a:latin typeface="+mj-lt"/>
                <a:ea typeface="Cambria" panose="02040503050406030204" pitchFamily="18" charset="0"/>
                <a:cs typeface="Arial" panose="020B0604020202020204" pitchFamily="34" charset="0"/>
              </a:rPr>
              <a:t> 0,5 </a:t>
            </a:r>
            <a:r>
              <a:rPr lang="en-US" sz="2000" b="1" err="1">
                <a:solidFill>
                  <a:srgbClr val="7B291F"/>
                </a:solidFill>
                <a:latin typeface="+mj-lt"/>
                <a:ea typeface="Cambria" panose="02040503050406030204" pitchFamily="18" charset="0"/>
                <a:cs typeface="Arial" panose="020B0604020202020204" pitchFamily="34" charset="0"/>
              </a:rPr>
              <a:t>triệu</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tại</a:t>
            </a:r>
            <a:r>
              <a:rPr lang="en-US" sz="2000" b="1">
                <a:solidFill>
                  <a:srgbClr val="7B291F"/>
                </a:solidFill>
                <a:latin typeface="+mj-lt"/>
                <a:ea typeface="Cambria" panose="02040503050406030204" pitchFamily="18" charset="0"/>
                <a:cs typeface="Arial" panose="020B0604020202020204" pitchFamily="34" charset="0"/>
              </a:rPr>
              <a:t> </a:t>
            </a:r>
            <a:r>
              <a:rPr lang="en-US" sz="2000" b="1" err="1">
                <a:solidFill>
                  <a:srgbClr val="7B291F"/>
                </a:solidFill>
                <a:latin typeface="+mj-lt"/>
                <a:ea typeface="Cambria" panose="02040503050406030204" pitchFamily="18" charset="0"/>
                <a:cs typeface="Arial" panose="020B0604020202020204" pitchFamily="34" charset="0"/>
              </a:rPr>
              <a:t>Việt</a:t>
            </a:r>
            <a:r>
              <a:rPr lang="en-US" sz="2000" b="1">
                <a:solidFill>
                  <a:srgbClr val="7B291F"/>
                </a:solidFill>
                <a:latin typeface="+mj-lt"/>
                <a:ea typeface="Cambria" panose="02040503050406030204" pitchFamily="18" charset="0"/>
                <a:cs typeface="Arial" panose="020B0604020202020204" pitchFamily="34" charset="0"/>
              </a:rPr>
              <a:t> Nam</a:t>
            </a:r>
          </a:p>
        </p:txBody>
      </p:sp>
      <p:sp>
        <p:nvSpPr>
          <p:cNvPr id="10" name="Rectangle 9">
            <a:extLst>
              <a:ext uri="{FF2B5EF4-FFF2-40B4-BE49-F238E27FC236}">
                <a16:creationId xmlns:a16="http://schemas.microsoft.com/office/drawing/2014/main" id="{3C2A470A-6509-4436-8CFE-9E0F25E27DA6}"/>
              </a:ext>
            </a:extLst>
          </p:cNvPr>
          <p:cNvSpPr/>
          <p:nvPr/>
        </p:nvSpPr>
        <p:spPr>
          <a:xfrm>
            <a:off x="3642360" y="2914650"/>
            <a:ext cx="1120140" cy="25374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a typeface="Cambria" panose="02040503050406030204" pitchFamily="18" charset="0"/>
            </a:endParaRPr>
          </a:p>
        </p:txBody>
      </p:sp>
    </p:spTree>
    <p:extLst>
      <p:ext uri="{BB962C8B-B14F-4D97-AF65-F5344CB8AC3E}">
        <p14:creationId xmlns:p14="http://schemas.microsoft.com/office/powerpoint/2010/main" val="107265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2710-77F3-B054-1AA7-21154CDDD849}"/>
              </a:ext>
            </a:extLst>
          </p:cNvPr>
          <p:cNvSpPr>
            <a:spLocks noGrp="1"/>
          </p:cNvSpPr>
          <p:nvPr>
            <p:ph type="title"/>
          </p:nvPr>
        </p:nvSpPr>
        <p:spPr>
          <a:xfrm>
            <a:off x="609600" y="150814"/>
            <a:ext cx="10972800" cy="941175"/>
          </a:xfrm>
        </p:spPr>
        <p:txBody>
          <a:bodyPr>
            <a:normAutofit fontScale="90000"/>
          </a:bodyPr>
          <a:lstStyle/>
          <a:p>
            <a:r>
              <a:rPr lang="en-US" sz="3600" b="1">
                <a:solidFill>
                  <a:srgbClr val="000000"/>
                </a:solidFill>
                <a:latin typeface="Arial" panose="020B0604020202020204" pitchFamily="34" charset="0"/>
                <a:cs typeface="Arial" panose="020B0604020202020204" pitchFamily="34" charset="0"/>
              </a:rPr>
              <a:t>ĐẶC ĐIỂM BỆNH NHÂN ĐÁI THÁO ĐƯỜNG CAO TUỔI</a:t>
            </a:r>
            <a:endParaRPr lang="en-US" sz="3600">
              <a:solidFill>
                <a:srgbClr val="000000"/>
              </a:solidFill>
            </a:endParaRPr>
          </a:p>
        </p:txBody>
      </p:sp>
      <p:sp>
        <p:nvSpPr>
          <p:cNvPr id="4" name="Slide Number Placeholder 3">
            <a:extLst>
              <a:ext uri="{FF2B5EF4-FFF2-40B4-BE49-F238E27FC236}">
                <a16:creationId xmlns:a16="http://schemas.microsoft.com/office/drawing/2014/main" id="{853CE3E5-65A1-439B-505D-78CEF8F140E7}"/>
              </a:ext>
            </a:extLst>
          </p:cNvPr>
          <p:cNvSpPr>
            <a:spLocks noGrp="1"/>
          </p:cNvSpPr>
          <p:nvPr>
            <p:ph type="sldNum" sz="quarter" idx="4294967295"/>
          </p:nvPr>
        </p:nvSpPr>
        <p:spPr>
          <a:xfrm>
            <a:off x="9265404" y="616630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EEAABD1-EFD4-78AF-4A6E-9CBDB995DA55}"/>
              </a:ext>
            </a:extLst>
          </p:cNvPr>
          <p:cNvSpPr txBox="1"/>
          <p:nvPr/>
        </p:nvSpPr>
        <p:spPr>
          <a:xfrm>
            <a:off x="183396" y="6379130"/>
            <a:ext cx="6729400" cy="4154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Longo M, Bellastella G, et al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 Diabetes and Aging: From Treatment Goals to Pharmacologic Therapy. Front. Endocrinol. 10:45</a:t>
            </a:r>
          </a:p>
        </p:txBody>
      </p:sp>
      <p:sp>
        <p:nvSpPr>
          <p:cNvPr id="7" name="Content Placeholder 2">
            <a:extLst>
              <a:ext uri="{FF2B5EF4-FFF2-40B4-BE49-F238E27FC236}">
                <a16:creationId xmlns:a16="http://schemas.microsoft.com/office/drawing/2014/main" id="{3A9B3A05-5FAC-0A7A-BD90-49EDAD7D8797}"/>
              </a:ext>
            </a:extLst>
          </p:cNvPr>
          <p:cNvSpPr>
            <a:spLocks noGrp="1"/>
          </p:cNvSpPr>
          <p:nvPr>
            <p:ph idx="1"/>
          </p:nvPr>
        </p:nvSpPr>
        <p:spPr>
          <a:xfrm>
            <a:off x="446605" y="1009863"/>
            <a:ext cx="5423843" cy="5238568"/>
          </a:xfrm>
          <a:solidFill>
            <a:schemeClr val="bg1">
              <a:lumMod val="95000"/>
            </a:schemeClr>
          </a:solidFill>
        </p:spPr>
        <p:txBody>
          <a:bodyPr>
            <a:noAutofit/>
          </a:bodyPr>
          <a:lstStyle/>
          <a:p>
            <a:pPr>
              <a:lnSpc>
                <a:spcPct val="150000"/>
              </a:lnSpc>
              <a:buClr>
                <a:srgbClr val="0070C0"/>
              </a:buClr>
            </a:pPr>
            <a:r>
              <a:rPr lang="en-US" sz="2800" b="1" dirty="0" err="1">
                <a:solidFill>
                  <a:srgbClr val="000000"/>
                </a:solidFill>
                <a:latin typeface="Arial" panose="020B0604020202020204" pitchFamily="34" charset="0"/>
                <a:cs typeface="Arial" panose="020B0604020202020204" pitchFamily="34" charset="0"/>
              </a:rPr>
              <a:t>Nhiều</a:t>
            </a:r>
            <a:r>
              <a:rPr lang="en-US" sz="2800" b="1" dirty="0">
                <a:solidFill>
                  <a:srgbClr val="000000"/>
                </a:solidFill>
                <a:latin typeface="Arial" panose="020B0604020202020204" pitchFamily="34" charset="0"/>
                <a:cs typeface="Arial" panose="020B0604020202020204" pitchFamily="34" charset="0"/>
              </a:rPr>
              <a:t> YTNC </a:t>
            </a:r>
            <a:r>
              <a:rPr lang="en-US" sz="2800" b="1" dirty="0" err="1">
                <a:solidFill>
                  <a:srgbClr val="000000"/>
                </a:solidFill>
                <a:latin typeface="Arial" panose="020B0604020202020204" pitchFamily="34" charset="0"/>
                <a:cs typeface="Arial" panose="020B0604020202020204" pitchFamily="34" charset="0"/>
              </a:rPr>
              <a:t>gây</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hạ</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đường</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huyết</a:t>
            </a:r>
            <a:endParaRPr lang="en-US" sz="2800" b="1" dirty="0">
              <a:solidFill>
                <a:srgbClr val="000000"/>
              </a:solidFill>
              <a:latin typeface="Arial" panose="020B0604020202020204" pitchFamily="34" charset="0"/>
              <a:cs typeface="Arial" panose="020B0604020202020204" pitchFamily="34" charset="0"/>
            </a:endParaRPr>
          </a:p>
          <a:p>
            <a:pPr>
              <a:lnSpc>
                <a:spcPct val="150000"/>
              </a:lnSpc>
              <a:buClr>
                <a:srgbClr val="0070C0"/>
              </a:buClr>
            </a:pPr>
            <a:r>
              <a:rPr lang="en-US" sz="2800" b="1" dirty="0" err="1">
                <a:solidFill>
                  <a:srgbClr val="000000"/>
                </a:solidFill>
                <a:latin typeface="Arial" panose="020B0604020202020204" pitchFamily="34" charset="0"/>
                <a:cs typeface="Arial" panose="020B0604020202020204" pitchFamily="34" charset="0"/>
              </a:rPr>
              <a:t>Suy</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giảm</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chức</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năng</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gan</a:t>
            </a:r>
            <a:r>
              <a:rPr lang="en-US" sz="2800" b="1" dirty="0">
                <a:solidFill>
                  <a:srgbClr val="000000"/>
                </a:solidFill>
                <a:latin typeface="Arial" panose="020B0604020202020204" pitchFamily="34" charset="0"/>
                <a:cs typeface="Arial" panose="020B0604020202020204" pitchFamily="34" charset="0"/>
              </a:rPr>
              <a:t> – </a:t>
            </a:r>
            <a:r>
              <a:rPr lang="en-US" sz="2800" b="1" dirty="0" err="1">
                <a:solidFill>
                  <a:srgbClr val="000000"/>
                </a:solidFill>
                <a:latin typeface="Arial" panose="020B0604020202020204" pitchFamily="34" charset="0"/>
                <a:cs typeface="Arial" panose="020B0604020202020204" pitchFamily="34" charset="0"/>
              </a:rPr>
              <a:t>thận</a:t>
            </a:r>
            <a:endParaRPr lang="en-US" sz="2800" b="1" dirty="0">
              <a:solidFill>
                <a:srgbClr val="000000"/>
              </a:solidFill>
              <a:latin typeface="Arial" panose="020B0604020202020204" pitchFamily="34" charset="0"/>
              <a:cs typeface="Arial" panose="020B0604020202020204" pitchFamily="34" charset="0"/>
            </a:endParaRPr>
          </a:p>
          <a:p>
            <a:pPr>
              <a:lnSpc>
                <a:spcPct val="150000"/>
              </a:lnSpc>
              <a:buClr>
                <a:srgbClr val="0070C0"/>
              </a:buClr>
            </a:pPr>
            <a:r>
              <a:rPr lang="en-US" sz="2800" b="1" dirty="0" err="1">
                <a:solidFill>
                  <a:srgbClr val="000000"/>
                </a:solidFill>
                <a:latin typeface="Arial" panose="020B0604020202020204" pitchFamily="34" charset="0"/>
                <a:cs typeface="Arial" panose="020B0604020202020204" pitchFamily="34" charset="0"/>
                <a:sym typeface="+mn-ea"/>
              </a:rPr>
              <a:t>Đa</a:t>
            </a:r>
            <a:r>
              <a:rPr lang="en-US" sz="2800" b="1" dirty="0">
                <a:solidFill>
                  <a:srgbClr val="000000"/>
                </a:solidFill>
                <a:latin typeface="Arial" panose="020B0604020202020204" pitchFamily="34" charset="0"/>
                <a:cs typeface="Arial" panose="020B0604020202020204" pitchFamily="34" charset="0"/>
                <a:sym typeface="+mn-ea"/>
              </a:rPr>
              <a:t> </a:t>
            </a:r>
            <a:r>
              <a:rPr lang="en-US" sz="2800" b="1" dirty="0" err="1">
                <a:solidFill>
                  <a:srgbClr val="000000"/>
                </a:solidFill>
                <a:latin typeface="Arial" panose="020B0604020202020204" pitchFamily="34" charset="0"/>
                <a:cs typeface="Arial" panose="020B0604020202020204" pitchFamily="34" charset="0"/>
                <a:sym typeface="+mn-ea"/>
              </a:rPr>
              <a:t>bệnh</a:t>
            </a:r>
            <a:r>
              <a:rPr lang="en-US" sz="2800" b="1" dirty="0">
                <a:solidFill>
                  <a:srgbClr val="000000"/>
                </a:solidFill>
                <a:latin typeface="Arial" panose="020B0604020202020204" pitchFamily="34" charset="0"/>
                <a:cs typeface="Arial" panose="020B0604020202020204" pitchFamily="34" charset="0"/>
                <a:sym typeface="+mn-ea"/>
              </a:rPr>
              <a:t> - </a:t>
            </a:r>
            <a:r>
              <a:rPr lang="en-US" sz="2800" b="1" dirty="0" err="1">
                <a:solidFill>
                  <a:srgbClr val="000000"/>
                </a:solidFill>
                <a:latin typeface="Arial" panose="020B0604020202020204" pitchFamily="34" charset="0"/>
                <a:cs typeface="Arial" panose="020B0604020202020204" pitchFamily="34" charset="0"/>
                <a:sym typeface="+mn-ea"/>
              </a:rPr>
              <a:t>Đa</a:t>
            </a:r>
            <a:r>
              <a:rPr lang="en-US" sz="2800" b="1" dirty="0">
                <a:solidFill>
                  <a:srgbClr val="000000"/>
                </a:solidFill>
                <a:latin typeface="Arial" panose="020B0604020202020204" pitchFamily="34" charset="0"/>
                <a:cs typeface="Arial" panose="020B0604020202020204" pitchFamily="34" charset="0"/>
                <a:sym typeface="+mn-ea"/>
              </a:rPr>
              <a:t> </a:t>
            </a:r>
            <a:r>
              <a:rPr lang="en-US" sz="2800" b="1" dirty="0" err="1">
                <a:solidFill>
                  <a:srgbClr val="000000"/>
                </a:solidFill>
                <a:latin typeface="Arial" panose="020B0604020202020204" pitchFamily="34" charset="0"/>
                <a:cs typeface="Arial" panose="020B0604020202020204" pitchFamily="34" charset="0"/>
                <a:sym typeface="+mn-ea"/>
              </a:rPr>
              <a:t>thuốc</a:t>
            </a:r>
            <a:endParaRPr lang="en-US" sz="2800" b="1" dirty="0">
              <a:solidFill>
                <a:srgbClr val="000000"/>
              </a:solidFill>
              <a:latin typeface="Arial" panose="020B0604020202020204" pitchFamily="34" charset="0"/>
              <a:cs typeface="Arial" panose="020B0604020202020204" pitchFamily="34" charset="0"/>
            </a:endParaRPr>
          </a:p>
          <a:p>
            <a:pPr>
              <a:lnSpc>
                <a:spcPct val="150000"/>
              </a:lnSpc>
              <a:buClr>
                <a:srgbClr val="0070C0"/>
              </a:buClr>
            </a:pPr>
            <a:r>
              <a:rPr lang="en-US" sz="2800" b="1" dirty="0" err="1">
                <a:solidFill>
                  <a:srgbClr val="000000"/>
                </a:solidFill>
                <a:latin typeface="Arial" panose="020B0604020202020204" pitchFamily="34" charset="0"/>
                <a:cs typeface="Arial" panose="020B0604020202020204" pitchFamily="34" charset="0"/>
              </a:rPr>
              <a:t>Hội</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chứng</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Lão</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hóa</a:t>
            </a:r>
            <a:endParaRPr lang="en-US" sz="2800" b="1"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D2A5D20-8E3C-6414-2049-E205942AB39A}"/>
              </a:ext>
            </a:extLst>
          </p:cNvPr>
          <p:cNvPicPr>
            <a:picLocks noChangeAspect="1"/>
          </p:cNvPicPr>
          <p:nvPr/>
        </p:nvPicPr>
        <p:blipFill>
          <a:blip r:embed="rId2"/>
          <a:stretch>
            <a:fillRect/>
          </a:stretch>
        </p:blipFill>
        <p:spPr>
          <a:xfrm>
            <a:off x="6084616" y="1009863"/>
            <a:ext cx="5923988" cy="5238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1">
            <a:extLst>
              <a:ext uri="{FF2B5EF4-FFF2-40B4-BE49-F238E27FC236}">
                <a16:creationId xmlns:a16="http://schemas.microsoft.com/office/drawing/2014/main" id="{BEE90FB1-18E3-AE51-58C0-AEA84D500BE5}"/>
              </a:ext>
            </a:extLst>
          </p:cNvPr>
          <p:cNvSpPr>
            <a:spLocks noGrp="1"/>
          </p:cNvSpPr>
          <p:nvPr>
            <p:ph type="sldNum" sz="quarter" idx="12"/>
          </p:nvPr>
        </p:nvSpPr>
        <p:spPr>
          <a:xfrm>
            <a:off x="10843080" y="6510551"/>
            <a:ext cx="482837" cy="309700"/>
          </a:xfrm>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33334788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6117D-3F1B-46C3-9D07-B9051F2A0F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4E0F07-70CD-CB1A-FB4A-CE8E1C916E4B}"/>
              </a:ext>
            </a:extLst>
          </p:cNvPr>
          <p:cNvSpPr>
            <a:spLocks noGrp="1"/>
          </p:cNvSpPr>
          <p:nvPr>
            <p:ph type="title"/>
          </p:nvPr>
        </p:nvSpPr>
        <p:spPr>
          <a:xfrm>
            <a:off x="485400" y="49315"/>
            <a:ext cx="11221200" cy="511200"/>
          </a:xfrm>
        </p:spPr>
        <p:txBody>
          <a:bodyPr>
            <a:noAutofit/>
          </a:bodyPr>
          <a:lstStyle/>
          <a:p>
            <a:pPr algn="ctr">
              <a:lnSpc>
                <a:spcPct val="120000"/>
              </a:lnSpc>
            </a:pP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Thực</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trạng</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hạ</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đường</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huyết</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ở</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BN ĐTĐ </a:t>
            </a:r>
            <a:r>
              <a:rPr lang="en-US" sz="3000" dirty="0" err="1">
                <a:solidFill>
                  <a:srgbClr val="0070C0"/>
                </a:solidFill>
                <a:latin typeface="Arial" panose="020B0604020202020204" pitchFamily="34" charset="0"/>
                <a:ea typeface="Roboto" panose="02000000000000000000" pitchFamily="2" charset="0"/>
                <a:cs typeface="Arial" panose="020B0604020202020204" pitchFamily="34" charset="0"/>
              </a:rPr>
              <a:t>típ</a:t>
            </a:r>
            <a:r>
              <a:rPr lang="en-US" sz="3000" dirty="0">
                <a:solidFill>
                  <a:srgbClr val="0070C0"/>
                </a:solidFill>
                <a:latin typeface="Arial" panose="020B0604020202020204" pitchFamily="34" charset="0"/>
                <a:ea typeface="Roboto" panose="02000000000000000000" pitchFamily="2" charset="0"/>
                <a:cs typeface="Arial" panose="020B0604020202020204" pitchFamily="34" charset="0"/>
              </a:rPr>
              <a:t> 2</a:t>
            </a:r>
            <a:endParaRPr lang="en-US" sz="3000" b="1" dirty="0">
              <a:solidFill>
                <a:srgbClr val="0070C0"/>
              </a:solidFill>
              <a:latin typeface="Arial" panose="020B0604020202020204" pitchFamily="34" charset="0"/>
              <a:ea typeface="Roboto" panose="02000000000000000000" pitchFamily="2"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8DFD473A-B93B-1C69-480E-3458F42EB2DF}"/>
              </a:ext>
            </a:extLst>
          </p:cNvPr>
          <p:cNvSpPr/>
          <p:nvPr/>
        </p:nvSpPr>
        <p:spPr>
          <a:xfrm>
            <a:off x="1069599" y="777821"/>
            <a:ext cx="9646402" cy="62036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vi-VN" sz="2800" b="1" dirty="0">
                <a:solidFill>
                  <a:prstClr val="white"/>
                </a:solidFill>
                <a:latin typeface="Calibri"/>
              </a:rPr>
              <a:t>Nguy cơ hạ </a:t>
            </a:r>
            <a:r>
              <a:rPr lang="en-US" sz="2800" b="1" dirty="0" err="1">
                <a:solidFill>
                  <a:prstClr val="white"/>
                </a:solidFill>
                <a:latin typeface="Calibri"/>
              </a:rPr>
              <a:t>đường</a:t>
            </a:r>
            <a:r>
              <a:rPr lang="vi-VN" sz="2800" b="1" dirty="0">
                <a:solidFill>
                  <a:prstClr val="white"/>
                </a:solidFill>
                <a:latin typeface="Calibri"/>
              </a:rPr>
              <a:t> huyết đặc biệt gia tăng ở lứa tuổi ≥ 75</a:t>
            </a:r>
            <a:endParaRPr kumimoji="0" lang="en-US" sz="2800" b="1" i="0" u="none" strike="noStrike" kern="1200" cap="none" spc="0" normalizeH="0" baseline="30000" noProof="0" dirty="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48A8E3A-148F-346D-E08B-5E0DFC16A0E3}"/>
              </a:ext>
            </a:extLst>
          </p:cNvPr>
          <p:cNvGrpSpPr/>
          <p:nvPr/>
        </p:nvGrpSpPr>
        <p:grpSpPr>
          <a:xfrm>
            <a:off x="713232" y="1762602"/>
            <a:ext cx="10698480" cy="4573517"/>
            <a:chOff x="5394406" y="2772369"/>
            <a:chExt cx="6868453" cy="2375205"/>
          </a:xfrm>
        </p:grpSpPr>
        <p:grpSp>
          <p:nvGrpSpPr>
            <p:cNvPr id="12" name="object 8">
              <a:extLst>
                <a:ext uri="{FF2B5EF4-FFF2-40B4-BE49-F238E27FC236}">
                  <a16:creationId xmlns:a16="http://schemas.microsoft.com/office/drawing/2014/main" id="{6A472EEC-294A-7671-F6E4-8597B596B2DD}"/>
                </a:ext>
              </a:extLst>
            </p:cNvPr>
            <p:cNvGrpSpPr/>
            <p:nvPr/>
          </p:nvGrpSpPr>
          <p:grpSpPr>
            <a:xfrm>
              <a:off x="5394406" y="2772369"/>
              <a:ext cx="6868453" cy="2375205"/>
              <a:chOff x="208025" y="1690840"/>
              <a:chExt cx="8820712" cy="3050323"/>
            </a:xfrm>
          </p:grpSpPr>
          <p:pic>
            <p:nvPicPr>
              <p:cNvPr id="13" name="object 9">
                <a:extLst>
                  <a:ext uri="{FF2B5EF4-FFF2-40B4-BE49-F238E27FC236}">
                    <a16:creationId xmlns:a16="http://schemas.microsoft.com/office/drawing/2014/main" id="{A761402D-ED60-95A6-D48F-E7F8A0AA1CA5}"/>
                  </a:ext>
                </a:extLst>
              </p:cNvPr>
              <p:cNvPicPr/>
              <p:nvPr/>
            </p:nvPicPr>
            <p:blipFill>
              <a:blip r:embed="rId2" cstate="print"/>
              <a:srcRect l="26075"/>
              <a:stretch/>
            </p:blipFill>
            <p:spPr>
              <a:xfrm>
                <a:off x="2732911" y="1690840"/>
                <a:ext cx="6295826" cy="3050323"/>
              </a:xfrm>
              <a:prstGeom prst="rect">
                <a:avLst/>
              </a:prstGeom>
            </p:spPr>
          </p:pic>
          <p:sp>
            <p:nvSpPr>
              <p:cNvPr id="15" name="object 11">
                <a:extLst>
                  <a:ext uri="{FF2B5EF4-FFF2-40B4-BE49-F238E27FC236}">
                    <a16:creationId xmlns:a16="http://schemas.microsoft.com/office/drawing/2014/main" id="{3BC48C35-1F70-74CA-BBA1-995A395E2A5D}"/>
                  </a:ext>
                </a:extLst>
              </p:cNvPr>
              <p:cNvSpPr/>
              <p:nvPr/>
            </p:nvSpPr>
            <p:spPr>
              <a:xfrm>
                <a:off x="208025" y="1858517"/>
                <a:ext cx="1752600" cy="533400"/>
              </a:xfrm>
              <a:custGeom>
                <a:avLst/>
                <a:gdLst/>
                <a:ahLst/>
                <a:cxnLst/>
                <a:rect l="l" t="t" r="r" b="b"/>
                <a:pathLst>
                  <a:path w="1752600" h="533400">
                    <a:moveTo>
                      <a:pt x="0" y="533400"/>
                    </a:moveTo>
                    <a:lnTo>
                      <a:pt x="1752600" y="533400"/>
                    </a:lnTo>
                    <a:lnTo>
                      <a:pt x="1752600" y="0"/>
                    </a:lnTo>
                    <a:lnTo>
                      <a:pt x="0" y="0"/>
                    </a:lnTo>
                    <a:lnTo>
                      <a:pt x="0" y="533400"/>
                    </a:lnTo>
                    <a:close/>
                  </a:path>
                </a:pathLst>
              </a:custGeom>
              <a:ln w="25908">
                <a:solidFill>
                  <a:srgbClr val="FFFFFF"/>
                </a:solidFill>
              </a:ln>
            </p:spPr>
            <p:txBody>
              <a:bodyPr wrap="square" lIns="0" tIns="0" rIns="0" bIns="0" rtlCol="0"/>
              <a:lstStyle/>
              <a:p>
                <a:endParaRPr/>
              </a:p>
            </p:txBody>
          </p:sp>
        </p:grpSp>
        <p:grpSp>
          <p:nvGrpSpPr>
            <p:cNvPr id="17" name="object 8">
              <a:extLst>
                <a:ext uri="{FF2B5EF4-FFF2-40B4-BE49-F238E27FC236}">
                  <a16:creationId xmlns:a16="http://schemas.microsoft.com/office/drawing/2014/main" id="{0AC64BE7-8CD2-9BE8-8FBE-0392C91F665E}"/>
                </a:ext>
              </a:extLst>
            </p:cNvPr>
            <p:cNvGrpSpPr/>
            <p:nvPr/>
          </p:nvGrpSpPr>
          <p:grpSpPr>
            <a:xfrm>
              <a:off x="6096000" y="2772369"/>
              <a:ext cx="1364703" cy="2375205"/>
              <a:chOff x="208025" y="1690840"/>
              <a:chExt cx="1752600" cy="3050323"/>
            </a:xfrm>
          </p:grpSpPr>
          <p:pic>
            <p:nvPicPr>
              <p:cNvPr id="18" name="object 9">
                <a:extLst>
                  <a:ext uri="{FF2B5EF4-FFF2-40B4-BE49-F238E27FC236}">
                    <a16:creationId xmlns:a16="http://schemas.microsoft.com/office/drawing/2014/main" id="{B8954DC2-4779-F06E-6A90-338B58F5CC7F}"/>
                  </a:ext>
                </a:extLst>
              </p:cNvPr>
              <p:cNvPicPr/>
              <p:nvPr/>
            </p:nvPicPr>
            <p:blipFill>
              <a:blip r:embed="rId2" cstate="print"/>
              <a:srcRect r="86496"/>
              <a:stretch/>
            </p:blipFill>
            <p:spPr>
              <a:xfrm>
                <a:off x="681849" y="1690840"/>
                <a:ext cx="1150050" cy="3050323"/>
              </a:xfrm>
              <a:prstGeom prst="rect">
                <a:avLst/>
              </a:prstGeom>
            </p:spPr>
          </p:pic>
          <p:sp>
            <p:nvSpPr>
              <p:cNvPr id="20" name="object 11">
                <a:extLst>
                  <a:ext uri="{FF2B5EF4-FFF2-40B4-BE49-F238E27FC236}">
                    <a16:creationId xmlns:a16="http://schemas.microsoft.com/office/drawing/2014/main" id="{FA35A027-74C9-AC54-3F9B-16A9CBFCB188}"/>
                  </a:ext>
                </a:extLst>
              </p:cNvPr>
              <p:cNvSpPr/>
              <p:nvPr/>
            </p:nvSpPr>
            <p:spPr>
              <a:xfrm>
                <a:off x="208025" y="1858517"/>
                <a:ext cx="1752600" cy="533400"/>
              </a:xfrm>
              <a:custGeom>
                <a:avLst/>
                <a:gdLst/>
                <a:ahLst/>
                <a:cxnLst/>
                <a:rect l="l" t="t" r="r" b="b"/>
                <a:pathLst>
                  <a:path w="1752600" h="533400">
                    <a:moveTo>
                      <a:pt x="0" y="533400"/>
                    </a:moveTo>
                    <a:lnTo>
                      <a:pt x="1752600" y="533400"/>
                    </a:lnTo>
                    <a:lnTo>
                      <a:pt x="1752600" y="0"/>
                    </a:lnTo>
                    <a:lnTo>
                      <a:pt x="0" y="0"/>
                    </a:lnTo>
                    <a:lnTo>
                      <a:pt x="0" y="533400"/>
                    </a:lnTo>
                    <a:close/>
                  </a:path>
                </a:pathLst>
              </a:custGeom>
              <a:ln w="25908">
                <a:solidFill>
                  <a:srgbClr val="FFFFFF"/>
                </a:solidFill>
              </a:ln>
            </p:spPr>
            <p:txBody>
              <a:bodyPr wrap="square" lIns="0" tIns="0" rIns="0" bIns="0" rtlCol="0"/>
              <a:lstStyle/>
              <a:p>
                <a:endParaRPr/>
              </a:p>
            </p:txBody>
          </p:sp>
        </p:grpSp>
      </p:grpSp>
      <p:sp>
        <p:nvSpPr>
          <p:cNvPr id="5" name="Footer Placeholder 1">
            <a:extLst>
              <a:ext uri="{FF2B5EF4-FFF2-40B4-BE49-F238E27FC236}">
                <a16:creationId xmlns:a16="http://schemas.microsoft.com/office/drawing/2014/main" id="{BC91FED3-0ADB-B019-EA2F-A07E23E0CD39}"/>
              </a:ext>
            </a:extLst>
          </p:cNvPr>
          <p:cNvSpPr txBox="1">
            <a:spLocks/>
          </p:cNvSpPr>
          <p:nvPr/>
        </p:nvSpPr>
        <p:spPr>
          <a:xfrm>
            <a:off x="0" y="6336120"/>
            <a:ext cx="11785600" cy="4456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n-NO" dirty="0">
                <a:cs typeface="Arial"/>
              </a:rPr>
              <a:t>Miller</a:t>
            </a:r>
            <a:r>
              <a:rPr lang="nn-NO" spc="-5" dirty="0">
                <a:cs typeface="Arial"/>
              </a:rPr>
              <a:t> </a:t>
            </a:r>
            <a:r>
              <a:rPr lang="nn-NO" dirty="0">
                <a:cs typeface="Arial"/>
              </a:rPr>
              <a:t>ME</a:t>
            </a:r>
            <a:r>
              <a:rPr lang="nn-NO" spc="-35" dirty="0">
                <a:cs typeface="Arial"/>
              </a:rPr>
              <a:t> </a:t>
            </a:r>
            <a:r>
              <a:rPr lang="nn-NO" dirty="0">
                <a:cs typeface="Arial"/>
              </a:rPr>
              <a:t>BMJ</a:t>
            </a:r>
            <a:r>
              <a:rPr lang="nn-NO" spc="-15" dirty="0">
                <a:cs typeface="Arial"/>
              </a:rPr>
              <a:t> </a:t>
            </a:r>
            <a:r>
              <a:rPr lang="nn-NO" dirty="0">
                <a:cs typeface="Arial"/>
              </a:rPr>
              <a:t>2010;</a:t>
            </a:r>
            <a:r>
              <a:rPr lang="nn-NO" spc="-40" dirty="0">
                <a:cs typeface="Arial"/>
              </a:rPr>
              <a:t> </a:t>
            </a:r>
            <a:r>
              <a:rPr lang="nn-NO" spc="-10" dirty="0">
                <a:cs typeface="Arial"/>
              </a:rPr>
              <a:t>340:b5444</a:t>
            </a:r>
          </a:p>
        </p:txBody>
      </p:sp>
    </p:spTree>
    <p:extLst>
      <p:ext uri="{BB962C8B-B14F-4D97-AF65-F5344CB8AC3E}">
        <p14:creationId xmlns:p14="http://schemas.microsoft.com/office/powerpoint/2010/main" val="197611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D2AF8-E75F-49C6-9A2E-07352CF369EA}"/>
              </a:ext>
            </a:extLst>
          </p:cNvPr>
          <p:cNvSpPr>
            <a:spLocks noGrp="1"/>
          </p:cNvSpPr>
          <p:nvPr>
            <p:ph type="sldNum" sz="quarter" idx="12"/>
          </p:nvPr>
        </p:nvSpPr>
        <p:spPr/>
        <p:txBody>
          <a:bodyPr/>
          <a:lstStyle/>
          <a:p>
            <a:fld id="{B6F15528-21DE-4FAA-801E-634DDDAF4B2B}" type="slidenum">
              <a:rPr lang="en-US" smtClean="0"/>
              <a:t>8</a:t>
            </a:fld>
            <a:endParaRPr lang="en-US"/>
          </a:p>
        </p:txBody>
      </p:sp>
      <p:sp>
        <p:nvSpPr>
          <p:cNvPr id="6" name="Rectangle 5">
            <a:extLst>
              <a:ext uri="{FF2B5EF4-FFF2-40B4-BE49-F238E27FC236}">
                <a16:creationId xmlns:a16="http://schemas.microsoft.com/office/drawing/2014/main" id="{23A2F505-A58B-4B0F-AC54-2DD43A88CB7D}"/>
              </a:ext>
            </a:extLst>
          </p:cNvPr>
          <p:cNvSpPr/>
          <p:nvPr/>
        </p:nvSpPr>
        <p:spPr>
          <a:xfrm>
            <a:off x="670715" y="936064"/>
            <a:ext cx="10871835" cy="954107"/>
          </a:xfrm>
          <a:prstGeom prst="rect">
            <a:avLst/>
          </a:prstGeom>
        </p:spPr>
        <p:txBody>
          <a:bodyPr wrap="square">
            <a:spAutoFit/>
          </a:bodyPr>
          <a:lstStyle/>
          <a:p>
            <a:pPr algn="ctr"/>
            <a:r>
              <a:rPr lang="en-US" sz="2800" b="1" dirty="0" err="1">
                <a:solidFill>
                  <a:srgbClr val="000000"/>
                </a:solidFill>
                <a:sym typeface="+mn-ea"/>
              </a:rPr>
              <a:t>Gần</a:t>
            </a:r>
            <a:r>
              <a:rPr lang="en-US" sz="2800" b="1" dirty="0">
                <a:solidFill>
                  <a:srgbClr val="000000"/>
                </a:solidFill>
                <a:sym typeface="+mn-ea"/>
              </a:rPr>
              <a:t> 17% </a:t>
            </a:r>
            <a:r>
              <a:rPr lang="en-US" sz="2800" b="1" dirty="0" err="1">
                <a:solidFill>
                  <a:srgbClr val="000000"/>
                </a:solidFill>
                <a:sym typeface="+mn-ea"/>
              </a:rPr>
              <a:t>trường</a:t>
            </a:r>
            <a:r>
              <a:rPr lang="en-US" sz="2800" b="1" dirty="0">
                <a:solidFill>
                  <a:srgbClr val="000000"/>
                </a:solidFill>
                <a:sym typeface="+mn-ea"/>
              </a:rPr>
              <a:t> </a:t>
            </a:r>
            <a:r>
              <a:rPr lang="en-US" sz="2800" b="1" dirty="0" err="1">
                <a:solidFill>
                  <a:srgbClr val="000000"/>
                </a:solidFill>
                <a:sym typeface="+mn-ea"/>
              </a:rPr>
              <a:t>hợp</a:t>
            </a:r>
            <a:r>
              <a:rPr lang="en-US" sz="2800" b="1" dirty="0">
                <a:solidFill>
                  <a:srgbClr val="000000"/>
                </a:solidFill>
                <a:sym typeface="+mn-ea"/>
              </a:rPr>
              <a:t> </a:t>
            </a:r>
            <a:r>
              <a:rPr lang="en-US" sz="2800" b="1" dirty="0" err="1">
                <a:solidFill>
                  <a:srgbClr val="000000"/>
                </a:solidFill>
                <a:sym typeface="+mn-ea"/>
              </a:rPr>
              <a:t>nhập</a:t>
            </a:r>
            <a:r>
              <a:rPr lang="en-US" sz="2800" b="1" dirty="0">
                <a:solidFill>
                  <a:srgbClr val="000000"/>
                </a:solidFill>
                <a:sym typeface="+mn-ea"/>
              </a:rPr>
              <a:t> </a:t>
            </a:r>
            <a:r>
              <a:rPr lang="en-US" sz="2800" b="1" dirty="0" err="1">
                <a:solidFill>
                  <a:srgbClr val="000000"/>
                </a:solidFill>
                <a:sym typeface="+mn-ea"/>
              </a:rPr>
              <a:t>viện</a:t>
            </a:r>
            <a:r>
              <a:rPr lang="en-US" sz="2800" b="1" dirty="0">
                <a:solidFill>
                  <a:srgbClr val="000000"/>
                </a:solidFill>
                <a:sym typeface="+mn-ea"/>
              </a:rPr>
              <a:t> </a:t>
            </a:r>
            <a:r>
              <a:rPr lang="en-US" sz="2800" b="1" dirty="0" err="1">
                <a:solidFill>
                  <a:srgbClr val="000000"/>
                </a:solidFill>
                <a:sym typeface="+mn-ea"/>
              </a:rPr>
              <a:t>ở</a:t>
            </a:r>
            <a:r>
              <a:rPr lang="en-US" sz="2800" b="1" dirty="0">
                <a:solidFill>
                  <a:srgbClr val="000000"/>
                </a:solidFill>
                <a:sym typeface="+mn-ea"/>
              </a:rPr>
              <a:t> </a:t>
            </a:r>
            <a:r>
              <a:rPr lang="en-US" sz="2800" b="1" dirty="0" err="1">
                <a:solidFill>
                  <a:srgbClr val="000000"/>
                </a:solidFill>
                <a:sym typeface="+mn-ea"/>
              </a:rPr>
              <a:t>người</a:t>
            </a:r>
            <a:r>
              <a:rPr lang="en-US" sz="2800" b="1" dirty="0">
                <a:solidFill>
                  <a:srgbClr val="000000"/>
                </a:solidFill>
                <a:sym typeface="+mn-ea"/>
              </a:rPr>
              <a:t> ĐTĐ </a:t>
            </a:r>
            <a:r>
              <a:rPr lang="en-US" sz="2800" b="1" dirty="0" err="1">
                <a:solidFill>
                  <a:srgbClr val="000000"/>
                </a:solidFill>
                <a:sym typeface="+mn-ea"/>
              </a:rPr>
              <a:t>típ</a:t>
            </a:r>
            <a:r>
              <a:rPr lang="en-US" sz="2800" b="1" dirty="0">
                <a:solidFill>
                  <a:srgbClr val="000000"/>
                </a:solidFill>
                <a:sym typeface="+mn-ea"/>
              </a:rPr>
              <a:t> 2 </a:t>
            </a:r>
            <a:r>
              <a:rPr lang="en-US" sz="2800" b="1" dirty="0" err="1">
                <a:solidFill>
                  <a:srgbClr val="000000"/>
                </a:solidFill>
                <a:sym typeface="+mn-ea"/>
              </a:rPr>
              <a:t>cao</a:t>
            </a:r>
            <a:r>
              <a:rPr lang="en-US" sz="2800" b="1" dirty="0">
                <a:solidFill>
                  <a:srgbClr val="000000"/>
                </a:solidFill>
                <a:sym typeface="+mn-ea"/>
              </a:rPr>
              <a:t> </a:t>
            </a:r>
            <a:r>
              <a:rPr lang="en-US" sz="2800" b="1" dirty="0" err="1">
                <a:solidFill>
                  <a:srgbClr val="000000"/>
                </a:solidFill>
                <a:sym typeface="+mn-ea"/>
              </a:rPr>
              <a:t>tuổi</a:t>
            </a:r>
            <a:r>
              <a:rPr lang="en-US" sz="2800" b="1" dirty="0">
                <a:solidFill>
                  <a:srgbClr val="000000"/>
                </a:solidFill>
                <a:sym typeface="+mn-ea"/>
              </a:rPr>
              <a:t> </a:t>
            </a:r>
            <a:r>
              <a:rPr lang="en-US" sz="2800" b="1" dirty="0" err="1">
                <a:solidFill>
                  <a:srgbClr val="000000"/>
                </a:solidFill>
                <a:sym typeface="+mn-ea"/>
              </a:rPr>
              <a:t>là</a:t>
            </a:r>
            <a:r>
              <a:rPr lang="en-US" sz="2800" b="1" dirty="0">
                <a:solidFill>
                  <a:srgbClr val="000000"/>
                </a:solidFill>
                <a:sym typeface="+mn-ea"/>
              </a:rPr>
              <a:t> </a:t>
            </a:r>
          </a:p>
          <a:p>
            <a:pPr algn="ctr"/>
            <a:r>
              <a:rPr lang="en-US" sz="2800" b="1" dirty="0" err="1">
                <a:solidFill>
                  <a:srgbClr val="C2202E"/>
                </a:solidFill>
                <a:sym typeface="+mn-ea"/>
              </a:rPr>
              <a:t>Hạ</a:t>
            </a:r>
            <a:r>
              <a:rPr lang="en-US" sz="2800" b="1" dirty="0">
                <a:solidFill>
                  <a:srgbClr val="C2202E"/>
                </a:solidFill>
                <a:sym typeface="+mn-ea"/>
              </a:rPr>
              <a:t> </a:t>
            </a:r>
            <a:r>
              <a:rPr lang="en-US" sz="2800" b="1" dirty="0" err="1">
                <a:solidFill>
                  <a:srgbClr val="C2202E"/>
                </a:solidFill>
                <a:sym typeface="+mn-ea"/>
              </a:rPr>
              <a:t>đường</a:t>
            </a:r>
            <a:r>
              <a:rPr lang="en-US" sz="2800" b="1" dirty="0">
                <a:solidFill>
                  <a:srgbClr val="C2202E"/>
                </a:solidFill>
                <a:sym typeface="+mn-ea"/>
              </a:rPr>
              <a:t> </a:t>
            </a:r>
            <a:r>
              <a:rPr lang="en-US" sz="2800" b="1" dirty="0" err="1">
                <a:solidFill>
                  <a:srgbClr val="C2202E"/>
                </a:solidFill>
                <a:sym typeface="+mn-ea"/>
              </a:rPr>
              <a:t>huyết</a:t>
            </a:r>
            <a:r>
              <a:rPr lang="en-US" sz="2800" b="1" dirty="0">
                <a:solidFill>
                  <a:srgbClr val="C2202E"/>
                </a:solidFill>
                <a:sym typeface="+mn-ea"/>
              </a:rPr>
              <a:t> </a:t>
            </a:r>
            <a:r>
              <a:rPr lang="en-US" sz="2800" b="1" dirty="0" err="1">
                <a:solidFill>
                  <a:srgbClr val="C2202E"/>
                </a:solidFill>
                <a:sym typeface="+mn-ea"/>
              </a:rPr>
              <a:t>nặng</a:t>
            </a:r>
            <a:endParaRPr lang="en-US" sz="2800" b="1" dirty="0">
              <a:solidFill>
                <a:srgbClr val="C2202E"/>
              </a:solidFill>
              <a:ea typeface="Cambria" panose="02040503050406030204" pitchFamily="18" charset="0"/>
              <a:cs typeface="Arial" panose="020B0604020202020204" pitchFamily="34" charset="0"/>
              <a:sym typeface="+mn-ea"/>
            </a:endParaRPr>
          </a:p>
        </p:txBody>
      </p:sp>
      <p:pic>
        <p:nvPicPr>
          <p:cNvPr id="7" name="Picture 6">
            <a:extLst>
              <a:ext uri="{FF2B5EF4-FFF2-40B4-BE49-F238E27FC236}">
                <a16:creationId xmlns:a16="http://schemas.microsoft.com/office/drawing/2014/main" id="{C62DCD10-B8D9-4BC2-AA64-0BEE8BABB0D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50758" t="33307" r="11481" b="24267"/>
          <a:stretch>
            <a:fillRect/>
          </a:stretch>
        </p:blipFill>
        <p:spPr>
          <a:xfrm>
            <a:off x="7249633" y="2559004"/>
            <a:ext cx="4095750" cy="2204720"/>
          </a:xfrm>
          <a:prstGeom prst="rect">
            <a:avLst/>
          </a:prstGeom>
        </p:spPr>
      </p:pic>
      <p:sp>
        <p:nvSpPr>
          <p:cNvPr id="8" name="Rectangle 2">
            <a:extLst>
              <a:ext uri="{FF2B5EF4-FFF2-40B4-BE49-F238E27FC236}">
                <a16:creationId xmlns:a16="http://schemas.microsoft.com/office/drawing/2014/main" id="{04578AD1-A0EE-4C70-AC60-761BB48C4F9F}"/>
              </a:ext>
            </a:extLst>
          </p:cNvPr>
          <p:cNvSpPr/>
          <p:nvPr/>
        </p:nvSpPr>
        <p:spPr>
          <a:xfrm>
            <a:off x="7173433" y="4159204"/>
            <a:ext cx="4013200" cy="389890"/>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a typeface="Cambria" panose="02040503050406030204" pitchFamily="18" charset="0"/>
            </a:endParaRPr>
          </a:p>
        </p:txBody>
      </p:sp>
      <p:pic>
        <p:nvPicPr>
          <p:cNvPr id="9" name="Content Placeholder 3">
            <a:extLst>
              <a:ext uri="{FF2B5EF4-FFF2-40B4-BE49-F238E27FC236}">
                <a16:creationId xmlns:a16="http://schemas.microsoft.com/office/drawing/2014/main" id="{06E13126-3D19-4E5A-8920-9B8FD2E9A31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14827" t="12779" r="49370" b="10792"/>
          <a:stretch>
            <a:fillRect/>
          </a:stretch>
        </p:blipFill>
        <p:spPr>
          <a:xfrm>
            <a:off x="1382233" y="2098629"/>
            <a:ext cx="3708400" cy="3724275"/>
          </a:xfrm>
          <a:prstGeom prst="rect">
            <a:avLst/>
          </a:prstGeom>
        </p:spPr>
      </p:pic>
      <p:sp>
        <p:nvSpPr>
          <p:cNvPr id="10" name="Rectangle 10">
            <a:extLst>
              <a:ext uri="{FF2B5EF4-FFF2-40B4-BE49-F238E27FC236}">
                <a16:creationId xmlns:a16="http://schemas.microsoft.com/office/drawing/2014/main" id="{BEF59CA3-9291-4D69-96E3-10F716458C06}"/>
              </a:ext>
            </a:extLst>
          </p:cNvPr>
          <p:cNvSpPr/>
          <p:nvPr/>
        </p:nvSpPr>
        <p:spPr>
          <a:xfrm>
            <a:off x="1382233" y="5788314"/>
            <a:ext cx="6280785" cy="368300"/>
          </a:xfrm>
          <a:prstGeom prst="rect">
            <a:avLst/>
          </a:prstGeom>
        </p:spPr>
        <p:txBody>
          <a:bodyPr wrap="square">
            <a:spAutoFit/>
          </a:bodyPr>
          <a:lstStyle/>
          <a:p>
            <a:pPr algn="ctr"/>
            <a:r>
              <a:rPr lang="en-US" b="1" dirty="0" err="1">
                <a:solidFill>
                  <a:schemeClr val="accent5">
                    <a:lumMod val="25000"/>
                  </a:schemeClr>
                </a:solidFill>
                <a:sym typeface="+mn-ea"/>
              </a:rPr>
              <a:t>Nguyên</a:t>
            </a:r>
            <a:r>
              <a:rPr lang="en-US" b="1" dirty="0">
                <a:solidFill>
                  <a:schemeClr val="accent5">
                    <a:lumMod val="25000"/>
                  </a:schemeClr>
                </a:solidFill>
                <a:sym typeface="+mn-ea"/>
              </a:rPr>
              <a:t> </a:t>
            </a:r>
            <a:r>
              <a:rPr lang="en-US" b="1" dirty="0" err="1">
                <a:solidFill>
                  <a:schemeClr val="accent5">
                    <a:lumMod val="25000"/>
                  </a:schemeClr>
                </a:solidFill>
                <a:sym typeface="+mn-ea"/>
              </a:rPr>
              <a:t>nhân</a:t>
            </a:r>
            <a:r>
              <a:rPr lang="en-US" b="1" dirty="0">
                <a:solidFill>
                  <a:schemeClr val="accent5">
                    <a:lumMod val="25000"/>
                  </a:schemeClr>
                </a:solidFill>
                <a:sym typeface="+mn-ea"/>
              </a:rPr>
              <a:t> </a:t>
            </a:r>
            <a:r>
              <a:rPr lang="en-US" b="1" dirty="0" err="1">
                <a:solidFill>
                  <a:schemeClr val="accent5">
                    <a:lumMod val="25000"/>
                  </a:schemeClr>
                </a:solidFill>
                <a:sym typeface="+mn-ea"/>
              </a:rPr>
              <a:t>nhập</a:t>
            </a:r>
            <a:r>
              <a:rPr lang="en-US" b="1" dirty="0">
                <a:solidFill>
                  <a:schemeClr val="accent5">
                    <a:lumMod val="25000"/>
                  </a:schemeClr>
                </a:solidFill>
                <a:sym typeface="+mn-ea"/>
              </a:rPr>
              <a:t> </a:t>
            </a:r>
            <a:r>
              <a:rPr lang="en-US" b="1" dirty="0" err="1">
                <a:solidFill>
                  <a:schemeClr val="accent5">
                    <a:lumMod val="25000"/>
                  </a:schemeClr>
                </a:solidFill>
                <a:sym typeface="+mn-ea"/>
              </a:rPr>
              <a:t>viện</a:t>
            </a:r>
            <a:r>
              <a:rPr lang="en-US" b="1" dirty="0">
                <a:solidFill>
                  <a:schemeClr val="accent5">
                    <a:lumMod val="25000"/>
                  </a:schemeClr>
                </a:solidFill>
                <a:sym typeface="+mn-ea"/>
              </a:rPr>
              <a:t> </a:t>
            </a:r>
            <a:r>
              <a:rPr lang="en-US" b="1" dirty="0" err="1">
                <a:solidFill>
                  <a:schemeClr val="accent5">
                    <a:lumMod val="25000"/>
                  </a:schemeClr>
                </a:solidFill>
                <a:sym typeface="+mn-ea"/>
              </a:rPr>
              <a:t>của</a:t>
            </a:r>
            <a:r>
              <a:rPr lang="en-US" b="1" dirty="0">
                <a:solidFill>
                  <a:schemeClr val="accent5">
                    <a:lumMod val="25000"/>
                  </a:schemeClr>
                </a:solidFill>
                <a:sym typeface="+mn-ea"/>
              </a:rPr>
              <a:t> BN ĐTĐ </a:t>
            </a:r>
            <a:r>
              <a:rPr lang="en-US" b="1" dirty="0" err="1">
                <a:solidFill>
                  <a:schemeClr val="accent5">
                    <a:lumMod val="25000"/>
                  </a:schemeClr>
                </a:solidFill>
                <a:sym typeface="+mn-ea"/>
              </a:rPr>
              <a:t>cao</a:t>
            </a:r>
            <a:r>
              <a:rPr lang="en-US" b="1" dirty="0">
                <a:solidFill>
                  <a:schemeClr val="accent5">
                    <a:lumMod val="25000"/>
                  </a:schemeClr>
                </a:solidFill>
                <a:sym typeface="+mn-ea"/>
              </a:rPr>
              <a:t> </a:t>
            </a:r>
            <a:r>
              <a:rPr lang="en-US" b="1" dirty="0" err="1">
                <a:solidFill>
                  <a:schemeClr val="accent5">
                    <a:lumMod val="25000"/>
                  </a:schemeClr>
                </a:solidFill>
                <a:sym typeface="+mn-ea"/>
              </a:rPr>
              <a:t>tuổi</a:t>
            </a:r>
            <a:r>
              <a:rPr lang="en-US" b="1" dirty="0">
                <a:solidFill>
                  <a:schemeClr val="accent5">
                    <a:lumMod val="25000"/>
                  </a:schemeClr>
                </a:solidFill>
                <a:sym typeface="+mn-ea"/>
              </a:rPr>
              <a:t> </a:t>
            </a:r>
            <a:endParaRPr lang="en-US" b="1" dirty="0">
              <a:solidFill>
                <a:schemeClr val="accent6"/>
              </a:solidFill>
              <a:ea typeface="Cambria" panose="02040503050406030204" pitchFamily="18" charset="0"/>
              <a:cs typeface="Arial" panose="020B0604020202020204" pitchFamily="34" charset="0"/>
              <a:sym typeface="+mn-ea"/>
            </a:endParaRPr>
          </a:p>
        </p:txBody>
      </p:sp>
      <p:sp>
        <p:nvSpPr>
          <p:cNvPr id="11" name="Title 1">
            <a:extLst>
              <a:ext uri="{FF2B5EF4-FFF2-40B4-BE49-F238E27FC236}">
                <a16:creationId xmlns:a16="http://schemas.microsoft.com/office/drawing/2014/main" id="{242DD789-FB2B-4706-9EE8-E8B50CB7D398}"/>
              </a:ext>
            </a:extLst>
          </p:cNvPr>
          <p:cNvSpPr txBox="1">
            <a:spLocks/>
          </p:cNvSpPr>
          <p:nvPr/>
        </p:nvSpPr>
        <p:spPr>
          <a:xfrm>
            <a:off x="0" y="223269"/>
            <a:ext cx="12192000" cy="461665"/>
          </a:xfrm>
          <a:prstGeom prst="rect">
            <a:avLst/>
          </a:prstGeom>
          <a:noFill/>
          <a:ln w="9525">
            <a:noFill/>
          </a:ln>
        </p:spPr>
        <p:txBody>
          <a:bodyPr vert="horz" lIns="91440" tIns="45720" rIns="91440" bIns="45720" rtlCol="0" anchor="ctr" anchorCtr="0">
            <a:noAutofit/>
          </a:bodyPr>
          <a:lstStyle>
            <a:defPPr>
              <a:defRPr lang="en-US"/>
            </a:defPPr>
            <a:lvl1pPr lvl="0" indent="0" algn="ctr" fontAlgn="auto">
              <a:lnSpc>
                <a:spcPct val="100000"/>
              </a:lnSpc>
              <a:spcBef>
                <a:spcPct val="0"/>
              </a:spcBef>
              <a:spcAft>
                <a:spcPts val="0"/>
              </a:spcAft>
              <a:buNone/>
              <a:defRPr sz="3600" b="1" i="0" u="none" baseline="0">
                <a:solidFill>
                  <a:srgbClr val="0070C0"/>
                </a:solidFill>
                <a:ea typeface="+mj-ea"/>
                <a:cs typeface="+mj-cs"/>
              </a:defRPr>
            </a:lvl1pPr>
          </a:lstStyle>
          <a:p>
            <a:r>
              <a:rPr lang="en-US" sz="3200">
                <a:solidFill>
                  <a:srgbClr val="000000"/>
                </a:solidFill>
              </a:rPr>
              <a:t>THỰC TRẠNG ĐTĐ Ở NHÓM BỆNH NHÂN CAO TUỔI</a:t>
            </a:r>
          </a:p>
        </p:txBody>
      </p:sp>
      <p:sp>
        <p:nvSpPr>
          <p:cNvPr id="13" name="TextBox 12">
            <a:extLst>
              <a:ext uri="{FF2B5EF4-FFF2-40B4-BE49-F238E27FC236}">
                <a16:creationId xmlns:a16="http://schemas.microsoft.com/office/drawing/2014/main" id="{E485345A-64C8-E7B2-1590-815B75A0121C}"/>
              </a:ext>
            </a:extLst>
          </p:cNvPr>
          <p:cNvSpPr txBox="1"/>
          <p:nvPr/>
        </p:nvSpPr>
        <p:spPr>
          <a:xfrm>
            <a:off x="670715" y="6452732"/>
            <a:ext cx="6097772" cy="338554"/>
          </a:xfrm>
          <a:prstGeom prst="rect">
            <a:avLst/>
          </a:prstGeom>
          <a:noFill/>
        </p:spPr>
        <p:txBody>
          <a:bodyPr wrap="square">
            <a:spAutoFit/>
          </a:bodyPr>
          <a:lstStyle/>
          <a:p>
            <a:r>
              <a:rPr lang="en-US" sz="1600"/>
              <a:t>T van </a:t>
            </a:r>
            <a:r>
              <a:rPr lang="en-US" sz="1600" err="1"/>
              <a:t>Staa</a:t>
            </a:r>
            <a:r>
              <a:rPr lang="en-US" sz="1600"/>
              <a:t>, et al. J Clin Epidemiol. 1997; 50: 735–741.</a:t>
            </a:r>
          </a:p>
        </p:txBody>
      </p:sp>
    </p:spTree>
    <p:extLst>
      <p:ext uri="{BB962C8B-B14F-4D97-AF65-F5344CB8AC3E}">
        <p14:creationId xmlns:p14="http://schemas.microsoft.com/office/powerpoint/2010/main" val="5149484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8196A-F79F-C103-88F3-67F51A16B3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597DB4-EB5C-4A88-66BA-2A5145E30CB8}"/>
              </a:ext>
            </a:extLst>
          </p:cNvPr>
          <p:cNvSpPr>
            <a:spLocks noGrp="1"/>
          </p:cNvSpPr>
          <p:nvPr>
            <p:ph type="title"/>
          </p:nvPr>
        </p:nvSpPr>
        <p:spPr/>
        <p:txBody>
          <a:bodyPr>
            <a:noAutofit/>
          </a:bodyPr>
          <a:lstStyle/>
          <a:p>
            <a:pPr algn="ctr">
              <a:lnSpc>
                <a:spcPct val="120000"/>
              </a:lnSpc>
            </a:pPr>
            <a:r>
              <a:rPr lang="en-US">
                <a:solidFill>
                  <a:srgbClr val="0070C0"/>
                </a:solidFill>
                <a:ea typeface="Roboto" panose="02000000000000000000" pitchFamily="2" charset="0"/>
              </a:rPr>
              <a:t>Hạ đường huyết gây nhiều biến chứng nguy hiểm</a:t>
            </a:r>
            <a:endParaRPr lang="en-US" sz="2800" b="1" dirty="0">
              <a:solidFill>
                <a:srgbClr val="0070C0"/>
              </a:solidFill>
              <a:latin typeface="Arial" panose="020B0604020202020204" pitchFamily="34" charset="0"/>
              <a:ea typeface="Roboto" panose="02000000000000000000" pitchFamily="2" charset="0"/>
              <a:cs typeface="Arial" panose="020B0604020202020204" pitchFamily="34" charset="0"/>
            </a:endParaRPr>
          </a:p>
        </p:txBody>
      </p:sp>
      <p:sp>
        <p:nvSpPr>
          <p:cNvPr id="2" name="Footer Placeholder 1">
            <a:extLst>
              <a:ext uri="{FF2B5EF4-FFF2-40B4-BE49-F238E27FC236}">
                <a16:creationId xmlns:a16="http://schemas.microsoft.com/office/drawing/2014/main" id="{24793355-6BCF-530E-A7D0-FA3D59A80007}"/>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a:latin typeface="Arial"/>
              <a:cs typeface="Arial"/>
            </a:endParaRPr>
          </a:p>
        </p:txBody>
      </p:sp>
      <p:pic>
        <p:nvPicPr>
          <p:cNvPr id="3" name="Picture 2">
            <a:extLst>
              <a:ext uri="{FF2B5EF4-FFF2-40B4-BE49-F238E27FC236}">
                <a16:creationId xmlns:a16="http://schemas.microsoft.com/office/drawing/2014/main" id="{E864DA09-CC67-9FCD-668A-247A93A0D173}"/>
              </a:ext>
            </a:extLst>
          </p:cNvPr>
          <p:cNvPicPr>
            <a:picLocks noChangeAspect="1"/>
          </p:cNvPicPr>
          <p:nvPr/>
        </p:nvPicPr>
        <p:blipFill>
          <a:blip r:embed="rId2"/>
          <a:stretch>
            <a:fillRect/>
          </a:stretch>
        </p:blipFill>
        <p:spPr>
          <a:xfrm>
            <a:off x="251038" y="2775876"/>
            <a:ext cx="5496906" cy="2333302"/>
          </a:xfrm>
          <a:prstGeom prst="rect">
            <a:avLst/>
          </a:prstGeom>
        </p:spPr>
      </p:pic>
      <p:sp>
        <p:nvSpPr>
          <p:cNvPr id="10" name="Rectangle: Rounded Corners 9">
            <a:extLst>
              <a:ext uri="{FF2B5EF4-FFF2-40B4-BE49-F238E27FC236}">
                <a16:creationId xmlns:a16="http://schemas.microsoft.com/office/drawing/2014/main" id="{D1834A18-4F63-AB30-9C88-6B2E548FF8B2}"/>
              </a:ext>
            </a:extLst>
          </p:cNvPr>
          <p:cNvSpPr/>
          <p:nvPr/>
        </p:nvSpPr>
        <p:spPr>
          <a:xfrm>
            <a:off x="225826" y="1586421"/>
            <a:ext cx="5522118" cy="62036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lvl="0" algn="ctr">
              <a:lnSpc>
                <a:spcPct val="90000"/>
              </a:lnSpc>
              <a:spcAft>
                <a:spcPts val="600"/>
              </a:spcAft>
              <a:defRPr/>
            </a:pPr>
            <a:r>
              <a:rPr lang="vi-VN" sz="2400" b="1">
                <a:solidFill>
                  <a:prstClr val="white"/>
                </a:solidFill>
                <a:latin typeface="Calibri"/>
              </a:rPr>
              <a:t>Hạ đường huyết nặng</a:t>
            </a:r>
            <a:endParaRPr lang="en-US" sz="2400" b="1">
              <a:solidFill>
                <a:prstClr val="white"/>
              </a:solidFill>
              <a:latin typeface="Calibri"/>
            </a:endParaRPr>
          </a:p>
          <a:p>
            <a:pPr lvl="0" algn="ctr">
              <a:lnSpc>
                <a:spcPct val="90000"/>
              </a:lnSpc>
              <a:spcAft>
                <a:spcPts val="600"/>
              </a:spcAft>
              <a:defRPr/>
            </a:pPr>
            <a:r>
              <a:rPr lang="vi-VN" sz="2400" b="1">
                <a:solidFill>
                  <a:prstClr val="white"/>
                </a:solidFill>
                <a:latin typeface="Calibri"/>
              </a:rPr>
              <a:t>tăng nguy cơ tử vong và các biến cố tim mạch</a:t>
            </a:r>
            <a:r>
              <a:rPr lang="en-US" sz="2400" b="1" baseline="30000">
                <a:solidFill>
                  <a:prstClr val="white"/>
                </a:solidFill>
                <a:latin typeface="Calibri"/>
              </a:rPr>
              <a:t>1</a:t>
            </a:r>
            <a:endParaRPr lang="en-US" sz="2400" b="1" baseline="30000" err="1">
              <a:solidFill>
                <a:prstClr val="white"/>
              </a:solidFill>
            </a:endParaRPr>
          </a:p>
        </p:txBody>
      </p:sp>
      <p:sp>
        <p:nvSpPr>
          <p:cNvPr id="12" name="Rectangle: Rounded Corners 11">
            <a:extLst>
              <a:ext uri="{FF2B5EF4-FFF2-40B4-BE49-F238E27FC236}">
                <a16:creationId xmlns:a16="http://schemas.microsoft.com/office/drawing/2014/main" id="{F4D07820-0D6A-C2A2-FFED-435B4C05C2C5}"/>
              </a:ext>
            </a:extLst>
          </p:cNvPr>
          <p:cNvSpPr/>
          <p:nvPr/>
        </p:nvSpPr>
        <p:spPr>
          <a:xfrm>
            <a:off x="6286168" y="1586421"/>
            <a:ext cx="5610085" cy="62036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2400" b="1">
                <a:solidFill>
                  <a:prstClr val="white"/>
                </a:solidFill>
                <a:latin typeface="Calibri"/>
              </a:rPr>
              <a:t>Nhập viện vì hạ đường huyết</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có tỷ lệ tử vong cao trong 1 năm</a:t>
            </a:r>
            <a:r>
              <a:rPr kumimoji="0" lang="en-US" sz="2400" b="1" i="0" u="none" strike="noStrike" kern="1200" cap="none" spc="0" normalizeH="0" baseline="30000" noProof="0">
                <a:ln>
                  <a:noFill/>
                </a:ln>
                <a:solidFill>
                  <a:prstClr val="white"/>
                </a:solidFill>
                <a:effectLst/>
                <a:uLnTx/>
                <a:uFillTx/>
                <a:latin typeface="Calibri"/>
                <a:ea typeface="+mn-ea"/>
                <a:cs typeface="+mn-cs"/>
              </a:rPr>
              <a:t>2</a:t>
            </a:r>
            <a:endParaRPr kumimoji="0" lang="en-US" sz="2400" b="1" i="0" u="none" strike="noStrike" kern="1200" cap="none" spc="0" normalizeH="0" baseline="30000" noProof="0" err="1">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40E7779-7406-A314-7552-0FE6E7CE9696}"/>
              </a:ext>
            </a:extLst>
          </p:cNvPr>
          <p:cNvSpPr txBox="1"/>
          <p:nvPr/>
        </p:nvSpPr>
        <p:spPr>
          <a:xfrm>
            <a:off x="6286167" y="2431541"/>
            <a:ext cx="5610085" cy="2677656"/>
          </a:xfrm>
          <a:prstGeom prst="rect">
            <a:avLst/>
          </a:prstGeom>
          <a:noFill/>
          <a:ln>
            <a:solidFill>
              <a:schemeClr val="tx1"/>
            </a:solidFill>
          </a:ln>
        </p:spPr>
        <p:txBody>
          <a:bodyPr wrap="square">
            <a:spAutoFit/>
          </a:bodyPr>
          <a:lstStyle/>
          <a:p>
            <a:r>
              <a:rPr lang="en-US" sz="2400" b="0" i="0">
                <a:solidFill>
                  <a:srgbClr val="383636"/>
                </a:solidFill>
                <a:effectLst/>
                <a:latin typeface="Helvetica Neue"/>
              </a:rPr>
              <a:t>Following hospitalization, </a:t>
            </a:r>
            <a:r>
              <a:rPr lang="en-US" sz="2400" b="1" i="0">
                <a:solidFill>
                  <a:srgbClr val="C00000"/>
                </a:solidFill>
                <a:effectLst/>
                <a:latin typeface="Helvetica Neue"/>
              </a:rPr>
              <a:t>6.2%</a:t>
            </a:r>
            <a:r>
              <a:rPr lang="en-US" sz="2400" b="0" i="0">
                <a:solidFill>
                  <a:srgbClr val="383636"/>
                </a:solidFill>
                <a:effectLst/>
                <a:latin typeface="Helvetica Neue"/>
              </a:rPr>
              <a:t> (31,994) </a:t>
            </a:r>
            <a:r>
              <a:rPr lang="en-US" sz="2400" b="1" i="0">
                <a:solidFill>
                  <a:srgbClr val="C00000"/>
                </a:solidFill>
                <a:effectLst/>
                <a:latin typeface="Helvetica Neue"/>
              </a:rPr>
              <a:t>died within 30 days</a:t>
            </a:r>
            <a:r>
              <a:rPr lang="en-US" sz="2400" b="0" i="0">
                <a:solidFill>
                  <a:srgbClr val="383636"/>
                </a:solidFill>
                <a:effectLst/>
                <a:latin typeface="Helvetica Neue"/>
              </a:rPr>
              <a:t>, and </a:t>
            </a:r>
            <a:r>
              <a:rPr lang="en-US" sz="2400" b="1" i="0">
                <a:solidFill>
                  <a:srgbClr val="C00000"/>
                </a:solidFill>
                <a:effectLst/>
                <a:latin typeface="Helvetica Neue"/>
              </a:rPr>
              <a:t>22% </a:t>
            </a:r>
            <a:r>
              <a:rPr lang="en-US" sz="2400" b="0" i="0">
                <a:solidFill>
                  <a:srgbClr val="383636"/>
                </a:solidFill>
                <a:effectLst/>
                <a:latin typeface="Helvetica Neue"/>
              </a:rPr>
              <a:t>(110,429) </a:t>
            </a:r>
            <a:r>
              <a:rPr lang="en-US" sz="2400" b="1" i="0">
                <a:solidFill>
                  <a:srgbClr val="C00000"/>
                </a:solidFill>
                <a:effectLst/>
                <a:latin typeface="Helvetica Neue"/>
              </a:rPr>
              <a:t>died by 1 year</a:t>
            </a:r>
            <a:r>
              <a:rPr lang="en-US" sz="2400" b="0" i="0">
                <a:solidFill>
                  <a:srgbClr val="383636"/>
                </a:solidFill>
                <a:effectLst/>
                <a:latin typeface="Helvetica Neue"/>
              </a:rPr>
              <a:t>. In adjusted analyses, having a glucose &lt;70 mg/dL during hospitalization was associated with </a:t>
            </a:r>
            <a:r>
              <a:rPr lang="en-US" sz="2400" b="1" i="0">
                <a:solidFill>
                  <a:srgbClr val="383636"/>
                </a:solidFill>
                <a:effectLst/>
                <a:latin typeface="Helvetica Neue"/>
              </a:rPr>
              <a:t>increased mortality at 1 year (aOR 1.93, 95% CI 1.89–1.98).</a:t>
            </a:r>
            <a:endParaRPr lang="en-US" sz="2400" b="1" dirty="0"/>
          </a:p>
        </p:txBody>
      </p:sp>
    </p:spTree>
    <p:extLst>
      <p:ext uri="{BB962C8B-B14F-4D97-AF65-F5344CB8AC3E}">
        <p14:creationId xmlns:p14="http://schemas.microsoft.com/office/powerpoint/2010/main" val="1909413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E960788F33E0499D86B13617BD7A50" ma:contentTypeVersion="14" ma:contentTypeDescription="Create a new document." ma:contentTypeScope="" ma:versionID="0ccb45672a006a83796667300a55ec1f">
  <xsd:schema xmlns:xsd="http://www.w3.org/2001/XMLSchema" xmlns:xs="http://www.w3.org/2001/XMLSchema" xmlns:p="http://schemas.microsoft.com/office/2006/metadata/properties" xmlns:ns2="51267fdf-0d2f-4b65-a927-bd07fdc5304f" xmlns:ns3="dbaa80b0-9c32-4cf4-9424-489216a79564" targetNamespace="http://schemas.microsoft.com/office/2006/metadata/properties" ma:root="true" ma:fieldsID="89ff32397aafec555ab1496f6e1df2df" ns2:_="" ns3:_="">
    <xsd:import namespace="51267fdf-0d2f-4b65-a927-bd07fdc5304f"/>
    <xsd:import namespace="dbaa80b0-9c32-4cf4-9424-489216a795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67fdf-0d2f-4b65-a927-bd07fdc53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7bc47b-3997-4ccb-824d-08e9c3bde3a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a80b0-9c32-4cf4-9424-489216a79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5e36f1e-ba42-40f1-8e8a-557642c88a48}" ma:internalName="TaxCatchAll" ma:showField="CatchAllData" ma:web="dbaa80b0-9c32-4cf4-9424-489216a795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aa80b0-9c32-4cf4-9424-489216a79564" xsi:nil="true"/>
    <lcf76f155ced4ddcb4097134ff3c332f xmlns="51267fdf-0d2f-4b65-a927-bd07fdc530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A686A-055F-41B5-A1B1-774F8E84F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67fdf-0d2f-4b65-a927-bd07fdc5304f"/>
    <ds:schemaRef ds:uri="dbaa80b0-9c32-4cf4-9424-489216a79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C462F-2D44-4F23-9657-27612D889CC8}">
  <ds:schemaRefs>
    <ds:schemaRef ds:uri="51267fdf-0d2f-4b65-a927-bd07fdc5304f"/>
    <ds:schemaRef ds:uri="526ebcc4-3e61-4454-ab66-754e6b00bc94"/>
    <ds:schemaRef ds:uri="c946c583-376f-4f8d-8597-dc66028001b5"/>
    <ds:schemaRef ds:uri="dbaa80b0-9c32-4cf4-9424-489216a795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9606A1-980F-4BAA-94C6-F8113625D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TotalTime>
  <Words>5217</Words>
  <Application>Microsoft Macintosh PowerPoint</Application>
  <PresentationFormat>Widescreen</PresentationFormat>
  <Paragraphs>374</Paragraphs>
  <Slides>42</Slides>
  <Notes>9</Notes>
  <HiddenSlides>1</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5" baseType="lpstr">
      <vt:lpstr>Aptos</vt:lpstr>
      <vt:lpstr>Arial</vt:lpstr>
      <vt:lpstr>Arial Narrow</vt:lpstr>
      <vt:lpstr>BlinkMacSystemFont</vt:lpstr>
      <vt:lpstr>Calibri</vt:lpstr>
      <vt:lpstr>Calibri (Body)</vt:lpstr>
      <vt:lpstr>Cambria</vt:lpstr>
      <vt:lpstr>Helvetica</vt:lpstr>
      <vt:lpstr>Helvetica Neue</vt:lpstr>
      <vt:lpstr>Noto Sans Symbols</vt:lpstr>
      <vt:lpstr>1_Default Design</vt:lpstr>
      <vt:lpstr>2_Default Design</vt:lpstr>
      <vt:lpstr>think-cell Slide</vt:lpstr>
      <vt:lpstr>PowerPoint Presentation</vt:lpstr>
      <vt:lpstr>NỘI DUNG</vt:lpstr>
      <vt:lpstr>Thực trạng và thách thức trong điều trị  ĐTĐ típ 2 ở bệnh nhân cao tuổi</vt:lpstr>
      <vt:lpstr>PowerPoint Presentation</vt:lpstr>
      <vt:lpstr>PowerPoint Presentation</vt:lpstr>
      <vt:lpstr>ĐẶC ĐIỂM BỆNH NHÂN ĐÁI THÁO ĐƯỜNG CAO TUỔI</vt:lpstr>
      <vt:lpstr>Thực trạng hạ đường huyết ở BN ĐTĐ típ 2</vt:lpstr>
      <vt:lpstr>PowerPoint Presentation</vt:lpstr>
      <vt:lpstr>Hạ đường huyết gây nhiều biến chứng nguy hiểm</vt:lpstr>
      <vt:lpstr>CÁC YẾU TỐ NGUY CƠ GÂY HẠ ĐƯỜNG HUYẾT Ở NGƯỜI CAO TUỔI</vt:lpstr>
      <vt:lpstr>Đánh giá nguy cơ hạ đường huyết ở BN ĐTĐ </vt:lpstr>
      <vt:lpstr>Đặt mục tiêu kiểm soát đường huyết</vt:lpstr>
      <vt:lpstr>Đánh giá đái tháo đường trên người cao tuổi </vt:lpstr>
      <vt:lpstr>PowerPoint Presentation</vt:lpstr>
      <vt:lpstr>PowerPoint Presentation</vt:lpstr>
      <vt:lpstr>ADA 2025: Mục tiêu điều trị glucose huyết và các yếu tố nguy cơ  như huyết áp, rối loạn lipid ở người cao tuổi</vt:lpstr>
      <vt:lpstr>ADA 2025: Mục tiêu điều trị glucose huyết và các yếu tố nguy cơ  như huyết áp, rối loạn lipid ở người cao tuổi</vt:lpstr>
      <vt:lpstr>ADA 2025: Mục tiêu điều trị glucose huyết và các yếu tố nguy cơ  như huyết áp, rối loạn lipid ở người cao tuổi</vt:lpstr>
      <vt:lpstr>Hạ ĐH là yếu tố chính cần đơn giản hóa điều trị và giảm cường độ/giảm số thuốc ở người lớn tuổi ĐTĐ2</vt:lpstr>
      <vt:lpstr>Hạ ĐH là yếu tố chính cần đơn giản hóa điều trị và giảm cường độ/giảm số thuốc ở người lớn tuổi ĐTĐ2</vt:lpstr>
      <vt:lpstr>Hạ ĐH là yếu tố chính cần đơn giản hóa điều trị và giảm cường độ/giảm số thuốc ở người lớn tuổi ĐTĐ2</vt:lpstr>
      <vt:lpstr>Hạ ĐH là yếu tố chính cần đơn giản hóa điều trị và giảm cường độ/giảm số thuốc ở người lớn tuổi ĐTĐ2</vt:lpstr>
      <vt:lpstr>Hạ ĐH là yếu tố chính cần đơn giản hóa điều trị và giảm cường độ/giảm số thuốc ở người lớn tuổi ĐTĐ2</vt:lpstr>
      <vt:lpstr>Lựa chọn liệu pháp điều trị cho BN ĐTĐ cao tuổi: Ít gây hạ đường huyết, có lợi cho tim-thận</vt:lpstr>
      <vt:lpstr>PowerPoint Presentation</vt:lpstr>
      <vt:lpstr>Chọn lựa thuốc kiểm soát đường huyết trên bệnh nhân cao tuổi</vt:lpstr>
      <vt:lpstr>Cơ chế của các thuốc đái tháo đường </vt:lpstr>
      <vt:lpstr>Ưu tiên chọn nhóm thuốc  ít nguy cơ hạ ĐH trên người già</vt:lpstr>
      <vt:lpstr>PowerPoint Presentation</vt:lpstr>
      <vt:lpstr>Các nhóm thuốc kiểm soát đường huyết có nguy cơ cao gây hạ đường huyết và tăng cân</vt:lpstr>
      <vt:lpstr>Các nhóm thuốc kiểm soát đường huyết có tác dụng trung tính lên tim mạch, thận</vt:lpstr>
      <vt:lpstr>PowerPoint Presentation</vt:lpstr>
      <vt:lpstr>Liều của các thuốc ức chế DPP-4</vt:lpstr>
      <vt:lpstr>Các nhóm thuốc kiểm soát đường huyết TZD có thể tang cân, tăng suy tim</vt:lpstr>
      <vt:lpstr>Các nhóm thuốc kiểm soát đường huyết vừa bảo vệ tim-thận, vừa ks đường huyết cao - ổn định</vt:lpstr>
      <vt:lpstr>Dapagliflozin giảm biến cố tim mạch - thận trên bệnh nhân đái tháo đường típ 2 từ giai đoạn mới chỉ có yếu tố nguy cơ</vt:lpstr>
      <vt:lpstr>Hiệu quả kiểm soát đường huyết của SGLT2i</vt:lpstr>
      <vt:lpstr>PowerPoint Presentation</vt:lpstr>
      <vt:lpstr>Phân tầng, đánh giá nguy cơ và biến chứng Lựa chọn bước 1 điều trị với SGLT2i hoặc GLP-1</vt:lpstr>
      <vt:lpstr>Một số lưu ý điều trị đái tháo đường típ 2 cao tuổi</vt:lpstr>
      <vt:lpstr>PowerPoint Presentation</vt:lpstr>
      <vt:lpstr>KẾT LUẬN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Vildagliptin Efficacy in Combination with Metformin for Early Treatment of T2DM</dc:title>
  <dc:creator>Phap, Tran Nguyen</dc:creator>
  <cp:lastModifiedBy>Tran Quang Nam (Khoa Noi tiet)</cp:lastModifiedBy>
  <cp:revision>10</cp:revision>
  <cp:lastPrinted>2019-10-07T08:57:00Z</cp:lastPrinted>
  <dcterms:created xsi:type="dcterms:W3CDTF">2019-09-18T22:21:00Z</dcterms:created>
  <dcterms:modified xsi:type="dcterms:W3CDTF">2025-09-11T22:02:42Z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2019-09-19T18:00:00Z</vt:filetime>
  </property>
  <property fmtid="{D5CDD505-2E9C-101B-9397-08002B2CF9AE}" pid="3" name="LastSaved">
    <vt:filetime>2019-09-19T18:00:00Z</vt:filetime>
  </property>
  <property fmtid="{D5CDD505-2E9C-101B-9397-08002B2CF9AE}" pid="4" name="KSOProductBuildVer">
    <vt:lpwstr>1033-11.2.0.11074</vt:lpwstr>
  </property>
  <property fmtid="{D5CDD505-2E9C-101B-9397-08002B2CF9AE}" pid="5" name="ICV">
    <vt:lpwstr>8453A3C70C6A438BBE22A861307FD646</vt:lpwstr>
  </property>
  <property fmtid="{D5CDD505-2E9C-101B-9397-08002B2CF9AE}" pid="6" name="ContentTypeId">
    <vt:lpwstr>0x0101006BE960788F33E0499D86B13617BD7A50</vt:lpwstr>
  </property>
  <property fmtid="{D5CDD505-2E9C-101B-9397-08002B2CF9AE}" pid="7" name="MSIP_Label_3c9bec58-8084-492e-8360-0e1cfe36408c_Enabled">
    <vt:lpwstr>true</vt:lpwstr>
  </property>
  <property fmtid="{D5CDD505-2E9C-101B-9397-08002B2CF9AE}" pid="8" name="MSIP_Label_3c9bec58-8084-492e-8360-0e1cfe36408c_SetDate">
    <vt:lpwstr>2022-05-09T04:29:28Z</vt:lpwstr>
  </property>
  <property fmtid="{D5CDD505-2E9C-101B-9397-08002B2CF9AE}" pid="9" name="MSIP_Label_3c9bec58-8084-492e-8360-0e1cfe36408c_Method">
    <vt:lpwstr>Standard</vt:lpwstr>
  </property>
  <property fmtid="{D5CDD505-2E9C-101B-9397-08002B2CF9AE}" pid="10" name="MSIP_Label_3c9bec58-8084-492e-8360-0e1cfe36408c_Name">
    <vt:lpwstr>Not Protected -Pilot</vt:lpwstr>
  </property>
  <property fmtid="{D5CDD505-2E9C-101B-9397-08002B2CF9AE}" pid="11" name="MSIP_Label_3c9bec58-8084-492e-8360-0e1cfe36408c_SiteId">
    <vt:lpwstr>f35a6974-607f-47d4-82d7-ff31d7dc53a5</vt:lpwstr>
  </property>
  <property fmtid="{D5CDD505-2E9C-101B-9397-08002B2CF9AE}" pid="12" name="MSIP_Label_3c9bec58-8084-492e-8360-0e1cfe36408c_ActionId">
    <vt:lpwstr>16af0e78-d436-44aa-a766-67df603957fa</vt:lpwstr>
  </property>
  <property fmtid="{D5CDD505-2E9C-101B-9397-08002B2CF9AE}" pid="13" name="MSIP_Label_3c9bec58-8084-492e-8360-0e1cfe36408c_ContentBits">
    <vt:lpwstr>0</vt:lpwstr>
  </property>
  <property fmtid="{D5CDD505-2E9C-101B-9397-08002B2CF9AE}" pid="14" name="MediaServiceImageTags">
    <vt:lpwstr/>
  </property>
</Properties>
</file>